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4845C883-B850-4A61-B2AB-ACC78108FEB0}"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CA7F6D1-7F3B-4DCD-A9E9-F7242C2EC23B}"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0215FCC-C056-4587-918D-51301B2D53C5}"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3A68E8A-E4B7-43F9-8B21-A306AE62FB5E}"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5B9374F-E965-4EAC-A625-0B3919A1924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FF85C30-77F2-44A6-8647-5D77160C5ACF}"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12822E4-C878-44C5-A45A-E9B210CE417C}"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B35EA1B-E917-4ACB-823D-B91C28476CE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4672CBA-DB4C-4EBE-B76E-512594B4448F}"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B3CCF3E-7450-4D20-8443-DAB1C7F3E3FD}"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20180EB-66D7-4DA9-89D3-545DEA89510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1C06CA8-FEF0-41BA-A782-22080398EB0A}"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AFEC247D-C9A3-4048-A1D5-D51747A0FD84}" type="slidenum">
              <a:rPr b="0" lang="es-ES" sz="1200" spc="-1" strike="noStrike">
                <a:solidFill>
                  <a:srgbClr val="8b8b8b"/>
                </a:solidFill>
                <a:latin typeface="Calibri"/>
              </a:rPr>
              <a:t>1</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hyperlink" Target="https://sangreredentora.wordpress.com/category/presentacion-del-blog/mas-martires-del-siglo-xx-de-la-diocesis-de-teruel-y-albarracin-cuentan-para-la-memoria-historica/" TargetMode="External"/><Relationship Id="rId2" Type="http://schemas.openxmlformats.org/officeDocument/2006/relationships/hyperlink" Target="https://sangreredentora.wordpress.com/category/presentacion-del-blog/mas-martires-del-siglo-xx-de-la-diocesis-de-teruel-y-albarracin-cuentan-para-la-memoria-historica/" TargetMode="External"/><Relationship Id="rId3" Type="http://schemas.openxmlformats.org/officeDocument/2006/relationships/image" Target="../media/image3.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385280" y="540360"/>
            <a:ext cx="9420840" cy="696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MANUEL MATEO CALVO</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30760" y="1163880"/>
            <a:ext cx="10676880" cy="55231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Manuel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05 de octubre de 1902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Aliga (Teruel)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01 de septiembre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Cementerio Tortosa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del Instituto de Escuelas Cristianas La Salle (F.S.C.)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Manuel y Encarnación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Las principales señas de identidad  de la localidad son la minería y  la riqueza geológica del entorno.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Manuel pertenecía a la comunidad y escuela “San Pedro Apóstol” de Tortosa. Su formación había tenido lugar en Cambrils(Tarragona) como aspirante; en Els Hostalets de Llers (Girona) como postulante hasta la toma de hábito en 1918, con el nombre de Claudio José. La profesión perpetua la hizo en Barcelona-Bonanova en 1927.Fue enviado como educador a Cambrils, Barcelona-Bonanova, Tarragona, Barcelona-Bonanova y Tortosa.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Ingresó en la congregación de los HH.EE.CC. de La Salle el 8 de marzo de 1915. </a:t>
            </a:r>
            <a:endParaRPr b="0" lang="es-ES" sz="1600" spc="-1" strike="noStrike">
              <a:latin typeface="Arial"/>
            </a:endParaRPr>
          </a:p>
        </p:txBody>
      </p:sp>
      <p:pic>
        <p:nvPicPr>
          <p:cNvPr id="43" name="Imagen 3" descr=""/>
          <p:cNvPicPr/>
          <p:nvPr/>
        </p:nvPicPr>
        <p:blipFill>
          <a:blip r:embed="rId1"/>
          <a:stretch/>
        </p:blipFill>
        <p:spPr>
          <a:xfrm>
            <a:off x="8280000" y="1513800"/>
            <a:ext cx="1387800" cy="17974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475920"/>
            <a:ext cx="9143640" cy="687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MANUEL MATEO CALVO</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40120" y="1265400"/>
            <a:ext cx="10778400" cy="52552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Tres Hermanos de la comunidad se refugiaron en la casa del Sr. Manuel Mussó. Al día siguiente fueron detenidos. El 31 de agosto de 1936 recibió el martirio en el cementerio de Tortosa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Pronto fueron detenidos y encarcelados. En cuanto era posible en la cárcel, trataron de vivir con los demás detenidos, entre los que había sacerdotes, religiosos y católicos fervorosos, una vida de oración y de piedad para mantenerse firmes en la fe y prepararse al martirio. El 1 de septiembre de 1936 los sacaron de la cárcel y los fusilaron en el lugar llamado "Los Ametllers", término de Tortosa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
          <p:cNvPicPr/>
          <p:nvPr/>
        </p:nvPicPr>
        <p:blipFill>
          <a:blip r:embed="rId1"/>
          <a:stretch/>
        </p:blipFill>
        <p:spPr>
          <a:xfrm>
            <a:off x="7920000" y="3726720"/>
            <a:ext cx="1207800" cy="1564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50080" y="586800"/>
            <a:ext cx="9217440" cy="613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MANUEL MATEO CALVO</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77200" y="1200600"/>
            <a:ext cx="10390680" cy="53474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cementerio de Tortosa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01 de septiembre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 </a:t>
            </a:r>
            <a:r>
              <a:rPr b="1" lang="es-ES" sz="1600" spc="-1" strike="noStrike" u="sng">
                <a:solidFill>
                  <a:srgbClr val="0563c1"/>
                </a:solidFill>
                <a:uFillTx/>
                <a:latin typeface="Calibri"/>
                <a:hlinkClick r:id="rId1"/>
              </a:rPr>
              <a:t>https://sangreredentora.wordpress.com/category/presentacion-del-blog/mas-martires-del-siglo-xx-de-la-diocesis-de-teruel-y-albarracin-cuentan-para-la-memoria-historica</a:t>
            </a:r>
            <a:r>
              <a:rPr b="1" lang="es-ES" sz="1600" spc="-1" strike="noStrike" u="sng">
                <a:solidFill>
                  <a:srgbClr val="0563c1"/>
                </a:solidFill>
                <a:uFillTx/>
                <a:latin typeface="Calibri"/>
                <a:hlinkClick r:id="rId2"/>
              </a:rPr>
              <a:t>/</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3"/>
          <a:stretch/>
        </p:blipFill>
        <p:spPr>
          <a:xfrm>
            <a:off x="7740000" y="1788120"/>
            <a:ext cx="1440000" cy="18651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TotalTime>
  <Application>LibreOffice/7.3.2.2$Windows_X86_64 LibreOffice_project/49f2b1bff42cfccbd8f788c8dc32c1c309559be0</Application>
  <AppVersion>15.0000</AppVersion>
  <Words>379</Words>
  <Paragraphs>30</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2023-12-30T20:08:53Z</dcterms:created>
  <dc:creator>Usuario</dc:creator>
  <dc:description/>
  <dc:language>es-ES</dc:language>
  <cp:lastModifiedBy/>
  <dcterms:modified xsi:type="dcterms:W3CDTF">2024-02-19T17:42:37Z</dcterms:modified>
  <cp:revision>4</cp:revision>
  <dc:subject/>
  <dc:title>MANUEL MATEO CALVO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