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presProps.xml" ContentType="application/vnd.openxmlformats-officedocument.presentationml.presProps+xml"/>
  <Override PartName="/ppt/media/image1.jpeg" ContentType="image/jpeg"/>
  <Override PartName="/ppt/media/image2.jpeg" ContentType="image/jpeg"/>
  <Override PartName="/ppt/media/image3.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3F081277-8636-4422-9DFB-E3FA09412F29}"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DBE7C8DC-6997-4E15-8EBE-421ABDFEE6C9}"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9841C256-C32B-4B8F-9729-398A3643D52D}"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25225B1B-7156-4D01-8882-C2A0F77A8EEC}"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ECD2EA47-9F19-48E5-80BE-DB5DE5C2A1FD}"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442848F3-BF2C-434A-B965-07D8B7BC3F67}"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60D5BCF5-9E03-415E-B3F9-17ADA43959BE}"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2EDB2AFE-8BD9-471A-A445-119448F1988B}"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693E6FF3-0CB6-40FC-80AD-E555854EF2DB}"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E55D107A-2078-4328-A290-8AA4F44F3537}"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01B030E3-7BDB-4093-AD3D-311F97180BD3}"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9B0AE19F-837E-4FE4-8BD6-AA9DFDB2D736}"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&lt;fecha/hora&gt;</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&lt;pie de página&gt;</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90A203F2-AD59-4157-992C-BF7EDCC6C5DC}" type="slidenum">
              <a:rPr b="0" lang="es-ES" sz="1200" spc="-1" strike="noStrike">
                <a:solidFill>
                  <a:srgbClr val="8b8b8b"/>
                </a:solidFill>
                <a:latin typeface="Calibri"/>
              </a:rPr>
              <a:t>&lt;número&gt;</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hyperlink" Target="http://www.beatificacions2013.arqtgn.cat/2018/11/27/eladio-peres-bori-presbitero/?lang=es" TargetMode="External"/><Relationship Id="rId2" Type="http://schemas.openxmlformats.org/officeDocument/2006/relationships/image" Target="../media/image3.jpeg"/><Relationship Id="rId3"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413000" y="549720"/>
            <a:ext cx="9254520" cy="63216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ELADI PERES BORI</a:t>
            </a:r>
            <a:endParaRPr b="0" lang="es-ES" sz="3600" spc="-1" strike="noStrike">
              <a:solidFill>
                <a:srgbClr val="000000"/>
              </a:solidFill>
              <a:latin typeface="Calibri"/>
            </a:endParaRPr>
          </a:p>
        </p:txBody>
      </p:sp>
      <p:sp>
        <p:nvSpPr>
          <p:cNvPr id="42" name="PlaceHolder 2"/>
          <p:cNvSpPr>
            <a:spLocks noGrp="1"/>
          </p:cNvSpPr>
          <p:nvPr>
            <p:ph type="subTitle"/>
          </p:nvPr>
        </p:nvSpPr>
        <p:spPr>
          <a:xfrm>
            <a:off x="277200" y="1357920"/>
            <a:ext cx="10538280" cy="523656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Nombre Civil: </a:t>
            </a:r>
            <a:r>
              <a:rPr b="0" lang="es-ES" sz="1600" spc="-1" strike="noStrike">
                <a:solidFill>
                  <a:srgbClr val="000000"/>
                </a:solidFill>
                <a:latin typeface="Calibri"/>
              </a:rPr>
              <a:t>Eladio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Nacimiento: </a:t>
            </a:r>
            <a:r>
              <a:rPr b="0" lang="es-ES" sz="1600" spc="-1" strike="noStrike">
                <a:solidFill>
                  <a:srgbClr val="000000"/>
                </a:solidFill>
                <a:latin typeface="Calibri"/>
              </a:rPr>
              <a:t>26 de abril de 1883</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Nacimiento: </a:t>
            </a:r>
            <a:r>
              <a:rPr b="0" lang="es-ES" sz="1600" spc="-1" strike="noStrike">
                <a:solidFill>
                  <a:srgbClr val="000000"/>
                </a:solidFill>
                <a:latin typeface="Calibri"/>
              </a:rPr>
              <a:t>Maldà Urgell</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Sexo: </a:t>
            </a:r>
            <a:r>
              <a:rPr b="0" lang="es-ES" sz="1600" spc="-1" strike="noStrike">
                <a:solidFill>
                  <a:srgbClr val="000000"/>
                </a:solidFill>
                <a:latin typeface="Calibri"/>
              </a:rPr>
              <a:t>Varón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Asesinato: </a:t>
            </a:r>
            <a:r>
              <a:rPr b="0" lang="es-ES" sz="1600" spc="-1" strike="noStrike">
                <a:solidFill>
                  <a:srgbClr val="000000"/>
                </a:solidFill>
                <a:latin typeface="Calibri"/>
              </a:rPr>
              <a:t>Agosto de 1936</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Asesinato: </a:t>
            </a:r>
            <a:r>
              <a:rPr b="0" lang="es-ES" sz="1600" spc="-1" strike="noStrike">
                <a:solidFill>
                  <a:srgbClr val="000000"/>
                </a:solidFill>
                <a:latin typeface="Calibri"/>
              </a:rPr>
              <a:t>Reus (Tarragona)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Orden Religiosa: </a:t>
            </a:r>
            <a:r>
              <a:rPr b="0" lang="es-ES" sz="1600" spc="-1" strike="noStrike">
                <a:solidFill>
                  <a:srgbClr val="000000"/>
                </a:solidFill>
                <a:latin typeface="Calibri"/>
              </a:rPr>
              <a:t>Presbítero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Biográficos Resumidos: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Nombre de los padres: Roque y Concepción.</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Era muy energético y travieso y muy piadoso.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Comenzó los estudios en Montblanc y los prosiguio en el Seminario de Tarragona. Ordenado presbítero el 22 de septiembre de 1906, ejerció el ministerio sacerdotal en las parroquias de Ciutadilla, Sarral, Alió, San Francisco de Reus, Passanant, Blancafort, el Pla de Santa Maria, Puigdelfí y los Hermanos de las Escuelas Cristianas, en Cambrils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Era un presbítero sencillo y erudito. Escribió el libro </a:t>
            </a:r>
            <a:r>
              <a:rPr b="0" i="1" lang="es-ES" sz="1600" spc="-1" strike="noStrike">
                <a:solidFill>
                  <a:srgbClr val="000000"/>
                </a:solidFill>
                <a:latin typeface="Calibri"/>
              </a:rPr>
              <a:t>Veladas populares</a:t>
            </a:r>
            <a:r>
              <a:rPr b="0" lang="es-ES" sz="1600" spc="-1" strike="noStrike">
                <a:solidFill>
                  <a:srgbClr val="000000"/>
                </a:solidFill>
                <a:latin typeface="Calibri"/>
              </a:rPr>
              <a:t> para amenizar las veladas con los jóvenes. </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3" name="Imagen 3" descr="http://beatificacions2013.wp.arqtgn.cat/wp-content/uploads/sites/53/2018/11/44_Eladi_Pere__769_s_Bori1-250x300.jpg"/>
          <p:cNvPicPr/>
          <p:nvPr/>
        </p:nvPicPr>
        <p:blipFill>
          <a:blip r:embed="rId1"/>
          <a:stretch/>
        </p:blipFill>
        <p:spPr>
          <a:xfrm>
            <a:off x="5940000" y="1725840"/>
            <a:ext cx="1260000" cy="151416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995120" y="383400"/>
            <a:ext cx="8774280" cy="62280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ELADI PERES BORI</a:t>
            </a:r>
            <a:endParaRPr b="0" lang="es-ES" sz="3600" spc="-1" strike="noStrike">
              <a:solidFill>
                <a:srgbClr val="000000"/>
              </a:solidFill>
              <a:latin typeface="Calibri"/>
            </a:endParaRPr>
          </a:p>
        </p:txBody>
      </p:sp>
      <p:sp>
        <p:nvSpPr>
          <p:cNvPr id="45" name="PlaceHolder 2"/>
          <p:cNvSpPr>
            <a:spLocks noGrp="1"/>
          </p:cNvSpPr>
          <p:nvPr>
            <p:ph type="subTitle"/>
          </p:nvPr>
        </p:nvSpPr>
        <p:spPr>
          <a:xfrm>
            <a:off x="230760" y="1099080"/>
            <a:ext cx="10630800" cy="551376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Datos Biográficos Extendidos: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Martirio y Asesinato:</a:t>
            </a:r>
            <a:endParaRPr b="0" lang="es-ES" sz="16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Al estallar la revuelta de 1936, se fue de Cambrils villa y fue hacia la playa. Le vio pasar una buena familia y exclamó: «¡Pobre Mn. Eladio, debemos salvarle!». Estaba oscuro y con una lámpara le siguieron y lo encontraron todo acurrucado junto a una barca. Le ofrecieron cobijo en su casa. Después de cenar le llevaron al chalet deshabitado de Dulce, donde permaneció unos 8 o 10 días. Allí era modelo de virtud y de piedad. Un día que el hijo de la casa le llevaba desayuno, encontró las puertas reventada y corrió a decírselo a su casa, que fueron y lo encontraron atado a un mueble, todo nervioso. Las primeras palabras fueron: «Perdonadlos, he sido yo quien me he asustado.» Los ladrones le habían tomado 150 pts., El vestido y el reloj, le habían echado el breviario en la cara y la habían dejado medio desnudo.</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Vestido de pobre fue hasta Tarragona. Allí siguió el curso del río Francolí hasta el Más de Marqués de la Pobla de Mafumet, donde lo atendió la familia Guasch junto con otro fugitivo, Alejandro Ricart. Rezaban todo el día, dispuesto el Mn. Eladio a derramar la sangre por Cristo. Para no comprometer los dueños de la casa, una noche el casero les acompañó hasta cerca de Reus, donde permanecieron escondidos debajo de unos avellanos.</a:t>
            </a:r>
            <a:endParaRPr b="0" lang="es-ES" sz="17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Al apuntar el día el Mn. Eladi se despidió diciendo que iba hacia Maldà, en casa de su hermano. Antes de una hora lo detuvieron en un control y unos milicianos le hicieron subir en una camioneta y lo asesinaron allí cerca. El Sr. Ricart oyó los disparos y luego se enteró de que habían muerto el Mn. Eladi por el solo hecho de ser presbítero.</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6" name="Imagen 5" descr="http://beatificacions2013.wp.arqtgn.cat/wp-content/uploads/sites/53/2018/11/44_Eladi_Pere__769_s_Bori1-250x300.jpg"/>
          <p:cNvPicPr/>
          <p:nvPr/>
        </p:nvPicPr>
        <p:blipFill>
          <a:blip r:embed="rId1"/>
          <a:stretch/>
        </p:blipFill>
        <p:spPr>
          <a:xfrm>
            <a:off x="11102040" y="2597760"/>
            <a:ext cx="875880" cy="105264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699560" y="420480"/>
            <a:ext cx="8968320" cy="549000"/>
          </a:xfrm>
          <a:prstGeom prst="rect">
            <a:avLst/>
          </a:prstGeom>
          <a:noFill/>
          <a:ln w="0">
            <a:noFill/>
          </a:ln>
        </p:spPr>
        <p:txBody>
          <a:bodyPr anchor="b">
            <a:normAutofit fontScale="92000"/>
          </a:bodyPr>
          <a:p>
            <a:pPr algn="ctr">
              <a:lnSpc>
                <a:spcPct val="90000"/>
              </a:lnSpc>
              <a:buNone/>
            </a:pPr>
            <a:r>
              <a:rPr b="0" lang="es-ES" sz="3600" spc="-1" strike="noStrike">
                <a:solidFill>
                  <a:srgbClr val="000000"/>
                </a:solidFill>
                <a:latin typeface="Calibri Light"/>
              </a:rPr>
              <a:t>ELADI PERES BORI</a:t>
            </a:r>
            <a:endParaRPr b="0" lang="es-ES" sz="3600" spc="-1" strike="noStrike">
              <a:solidFill>
                <a:srgbClr val="000000"/>
              </a:solidFill>
              <a:latin typeface="Calibri"/>
            </a:endParaRPr>
          </a:p>
        </p:txBody>
      </p:sp>
      <p:sp>
        <p:nvSpPr>
          <p:cNvPr id="48" name="PlaceHolder 2"/>
          <p:cNvSpPr>
            <a:spLocks noGrp="1"/>
          </p:cNvSpPr>
          <p:nvPr>
            <p:ph type="subTitle"/>
          </p:nvPr>
        </p:nvSpPr>
        <p:spPr>
          <a:xfrm>
            <a:off x="258480" y="969840"/>
            <a:ext cx="10704600" cy="563400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¿En qué lugar reposan sus restos mortales?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Se desconoce</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Beatificado?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13 de octubre de 2013, en Tarragona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Canonizado?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Aún no está canonizado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Fiesta Canónica: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06 de noviembre, Festividad de los Mártires durante la Persecución Religiosa en el Siglo XX</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Fuente:</a:t>
            </a:r>
            <a:endParaRPr b="0" lang="es-ES" sz="1600" spc="-1" strike="noStrike">
              <a:latin typeface="Arial"/>
            </a:endParaRPr>
          </a:p>
          <a:p>
            <a:pPr algn="just">
              <a:lnSpc>
                <a:spcPct val="90000"/>
              </a:lnSpc>
              <a:spcBef>
                <a:spcPts val="1001"/>
              </a:spcBef>
              <a:buNone/>
              <a:tabLst>
                <a:tab algn="l" pos="0"/>
              </a:tabLst>
            </a:pPr>
            <a:r>
              <a:rPr b="0" lang="es-ES" sz="1600" spc="-1" strike="noStrike" u="sng">
                <a:solidFill>
                  <a:srgbClr val="0563c1"/>
                </a:solidFill>
                <a:uFillTx/>
                <a:latin typeface="Calibri"/>
                <a:hlinkClick r:id="rId1"/>
              </a:rPr>
              <a:t>http://www.beatificacions2013.arqtgn.cat/2018/11/27/eladio-peres-bori-presbitero/?lang=es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 </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9" name="Imagen 5" descr="http://beatificacions2013.wp.arqtgn.cat/wp-content/uploads/sites/53/2018/11/44_Eladi_Pere__769_s_Bori1-250x300.jpg"/>
          <p:cNvPicPr/>
          <p:nvPr/>
        </p:nvPicPr>
        <p:blipFill>
          <a:blip r:embed="rId2"/>
          <a:stretch/>
        </p:blipFill>
        <p:spPr>
          <a:xfrm>
            <a:off x="6840000" y="1365840"/>
            <a:ext cx="1260000" cy="151416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10</TotalTime>
  <Application>LibreOffice/7.3.2.2$Windows_X86_64 LibreOffice_project/49f2b1bff42cfccbd8f788c8dc32c1c309559be0</Application>
  <AppVersion>15.0000</AppVersion>
  <Words>542</Words>
  <Paragraphs>32</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2024-03-12T15:36:50Z</dcterms:created>
  <dc:creator>Usuario</dc:creator>
  <dc:description/>
  <dc:language>es-ES</dc:language>
  <cp:lastModifiedBy/>
  <dcterms:modified xsi:type="dcterms:W3CDTF">2024-04-13T16:52:49Z</dcterms:modified>
  <cp:revision>4</cp:revision>
  <dc:subject/>
  <dc:title>ELADI PERES BORI</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3</vt:i4>
  </property>
</Properties>
</file>