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90166DAD-0803-4547-9C7F-D871E8E3F7EE}"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4844D617-6550-42F4-A374-902F58FA64FA}"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DE126713-711D-4274-9067-118C2C624700}"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9423A617-0235-46E3-8133-560860EFF3D9}"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1EC355ED-F2E9-40A1-806C-C26CDFBDA4E2}"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695CD5A0-1C19-4E30-A4A5-32157C25F9FA}"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AC5BA566-89CC-485F-AC65-8BF47698FF70}"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86D2603E-EC38-453B-A312-2D58B00191D0}"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30F95C78-2155-4032-85BB-71CAA4F868C5}"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5F126999-1BF0-4657-B037-B8789EA5D29B}"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DA70E377-C0CF-4519-924F-317A82BBF0DE}"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E975CD23-8C0A-45FA-B7F2-7FB3E27F0E24}"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D0B8150F-CCA2-43BB-B368-7FFE3D26348F}" type="slidenum">
              <a:rPr b="0" lang="es-ES" sz="1200" spc="-1" strike="noStrike">
                <a:solidFill>
                  <a:srgbClr val="8b8b8b"/>
                </a:solidFill>
                <a:latin typeface="Calibri"/>
              </a:rPr>
              <a:t>1</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916640" y="260640"/>
            <a:ext cx="8882640" cy="538920"/>
          </a:xfrm>
          <a:prstGeom prst="rect">
            <a:avLst/>
          </a:prstGeom>
          <a:noFill/>
          <a:ln w="0">
            <a:noFill/>
          </a:ln>
        </p:spPr>
        <p:txBody>
          <a:bodyPr anchor="b">
            <a:normAutofit fontScale="90000"/>
          </a:bodyPr>
          <a:p>
            <a:pPr algn="ctr">
              <a:lnSpc>
                <a:spcPct val="90000"/>
              </a:lnSpc>
              <a:buNone/>
            </a:pPr>
            <a:r>
              <a:rPr b="0" lang="es-ES" sz="3600" spc="-1" strike="noStrike">
                <a:solidFill>
                  <a:srgbClr val="000000"/>
                </a:solidFill>
                <a:latin typeface="Calibri Light"/>
              </a:rPr>
              <a:t>FELIPE ARCE FERNANDEZ</a:t>
            </a:r>
            <a:endParaRPr b="0" lang="es-ES" sz="3600" spc="-1" strike="noStrike">
              <a:solidFill>
                <a:srgbClr val="000000"/>
              </a:solidFill>
              <a:latin typeface="Calibri"/>
            </a:endParaRPr>
          </a:p>
        </p:txBody>
      </p:sp>
      <p:sp>
        <p:nvSpPr>
          <p:cNvPr id="42" name="PlaceHolder 2"/>
          <p:cNvSpPr>
            <a:spLocks noGrp="1"/>
          </p:cNvSpPr>
          <p:nvPr>
            <p:ph type="subTitle"/>
          </p:nvPr>
        </p:nvSpPr>
        <p:spPr>
          <a:xfrm>
            <a:off x="219960" y="905760"/>
            <a:ext cx="10579680" cy="538920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Felipe</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10 de octubre de 1878</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Arroyo de Valdivieso (Burgos)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11 de noviembre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Cementerio de Torredembrana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Religiosa: </a:t>
            </a:r>
            <a:r>
              <a:rPr b="0" lang="es-ES" sz="1600" spc="-1" strike="noStrike">
                <a:solidFill>
                  <a:srgbClr val="000000"/>
                </a:solidFill>
                <a:latin typeface="Calibri"/>
              </a:rPr>
              <a:t>Carmelita Descalzo (O.C.D.)</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Nombre Religioso: </a:t>
            </a:r>
            <a:r>
              <a:rPr b="0" lang="es-ES" sz="1600" spc="-1" strike="noStrike">
                <a:solidFill>
                  <a:srgbClr val="000000"/>
                </a:solidFill>
                <a:latin typeface="Calibri"/>
              </a:rPr>
              <a:t>Hno Elipio de Santa Teresa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Emitió su profesión religiosa en la orden en 1897, recibiendo la ordenación sacerdotal el 17 de junio de 1904. Pasó la mayor parte de su vida religiosa en el convento de Tarragona, donde ejerció los cargos de maestro de novicios y prior. Destacó siempre por su humildad. </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3" name="Imagen 4" descr=""/>
          <p:cNvPicPr/>
          <p:nvPr/>
        </p:nvPicPr>
        <p:blipFill>
          <a:blip r:embed="rId1"/>
          <a:stretch/>
        </p:blipFill>
        <p:spPr>
          <a:xfrm>
            <a:off x="7020000" y="1440000"/>
            <a:ext cx="1440000" cy="200052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740960" y="410040"/>
            <a:ext cx="9023400" cy="6004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FELIPE ARCE FERNANDEZ</a:t>
            </a:r>
            <a:endParaRPr b="0" lang="es-ES" sz="3600" spc="-1" strike="noStrike">
              <a:solidFill>
                <a:srgbClr val="000000"/>
              </a:solidFill>
              <a:latin typeface="Calibri"/>
            </a:endParaRPr>
          </a:p>
        </p:txBody>
      </p:sp>
      <p:sp>
        <p:nvSpPr>
          <p:cNvPr id="45" name="PlaceHolder 2"/>
          <p:cNvSpPr>
            <a:spLocks noGrp="1"/>
          </p:cNvSpPr>
          <p:nvPr>
            <p:ph type="subTitle"/>
          </p:nvPr>
        </p:nvSpPr>
        <p:spPr>
          <a:xfrm>
            <a:off x="307800" y="1116720"/>
            <a:ext cx="10647000" cy="540684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Asesinato: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julio de 1936, al desencadenarse la persecución religiosa de julio de 1936, tuvo que refugiarse en una casa junto con otros compañeros de comunidad: Fueron descubiertos y trasladados al barco-prisión “Río Segre”. El 11 de noviembre los llevaron al cementerio de Torredembarra (Tarragona), donde los fusilaron.</a:t>
            </a:r>
            <a:endParaRPr b="0" lang="es-ES" sz="1600" spc="-1" strike="noStrike">
              <a:latin typeface="Arial"/>
            </a:endParaRPr>
          </a:p>
        </p:txBody>
      </p:sp>
      <p:pic>
        <p:nvPicPr>
          <p:cNvPr id="46" name="Imagen 5" descr=""/>
          <p:cNvPicPr/>
          <p:nvPr/>
        </p:nvPicPr>
        <p:blipFill>
          <a:blip r:embed="rId1"/>
          <a:stretch/>
        </p:blipFill>
        <p:spPr>
          <a:xfrm>
            <a:off x="11047680" y="2329920"/>
            <a:ext cx="874080" cy="121428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603080" y="462960"/>
            <a:ext cx="9143640" cy="6094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FELIPE ARCE FERNANDEZ</a:t>
            </a:r>
            <a:endParaRPr b="0" lang="es-ES" sz="3600" spc="-1" strike="noStrike">
              <a:solidFill>
                <a:srgbClr val="000000"/>
              </a:solidFill>
              <a:latin typeface="Calibri"/>
            </a:endParaRPr>
          </a:p>
        </p:txBody>
      </p:sp>
      <p:sp>
        <p:nvSpPr>
          <p:cNvPr id="48" name="PlaceHolder 2"/>
          <p:cNvSpPr>
            <a:spLocks noGrp="1"/>
          </p:cNvSpPr>
          <p:nvPr>
            <p:ph type="subTitle"/>
          </p:nvPr>
        </p:nvSpPr>
        <p:spPr>
          <a:xfrm>
            <a:off x="263880" y="1072800"/>
            <a:ext cx="10550520" cy="551232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el cementerio de Torredambrana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Beatificado?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2013,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11 de noviembre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los Mártires durante la Persecución Religiosa en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https://www.archiburgos.es/wp-content/uploads/2018/09/2-2-1-calendario-diocesano-burgos-2017-2018.pdf</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9" name="Imagen 5" descr=""/>
          <p:cNvPicPr/>
          <p:nvPr/>
        </p:nvPicPr>
        <p:blipFill>
          <a:blip r:embed="rId1"/>
          <a:stretch/>
        </p:blipFill>
        <p:spPr>
          <a:xfrm>
            <a:off x="7020000" y="1620000"/>
            <a:ext cx="1260000" cy="175032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11</TotalTime>
  <Application>LibreOffice/7.3.2.2$Windows_X86_64 LibreOffice_project/49f2b1bff42cfccbd8f788c8dc32c1c309559be0</Application>
  <AppVersion>15.0000</AppVersion>
  <Words>255</Words>
  <Paragraphs>27</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2024-03-12T17:07:40Z</dcterms:created>
  <dc:creator>Usuario</dc:creator>
  <dc:description/>
  <dc:language>es-ES</dc:language>
  <cp:lastModifiedBy/>
  <dcterms:modified xsi:type="dcterms:W3CDTF">2024-04-13T16:03:12Z</dcterms:modified>
  <cp:revision>4</cp:revision>
  <dc:subject/>
  <dc:title>FELIPE ARCE FERNANDEZ</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3</vt:i4>
  </property>
</Properties>
</file>