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4F3C37E1-229C-4380-BFD8-5F580CE2C95D}">
          <p14:sldIdLst>
            <p14:sldId id="256"/>
            <p14:sldId id="257"/>
            <p14:sldId id="258"/>
            <p14:sldId id="25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7AF6AE2E-658F-489C-AB16-9E5A05F44891}" type="datetimeFigureOut">
              <a:rPr lang="es-ES" smtClean="0"/>
              <a:t>12/03/2024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95142F9-FDC3-4146-977A-1B12DB989F06}" type="slidenum">
              <a:rPr lang="es-ES" smtClean="0"/>
              <a:t>‹Nº›</a:t>
            </a:fld>
            <a:endParaRPr lang="es-ES"/>
          </a:p>
        </p:txBody>
      </p:sp>
    </p:spTree>
    <p:extLst>
      <p:ext uri="{BB962C8B-B14F-4D97-AF65-F5344CB8AC3E}">
        <p14:creationId xmlns:p14="http://schemas.microsoft.com/office/powerpoint/2010/main" val="369816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AF6AE2E-658F-489C-AB16-9E5A05F44891}" type="datetimeFigureOut">
              <a:rPr lang="es-ES" smtClean="0"/>
              <a:t>12/03/2024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95142F9-FDC3-4146-977A-1B12DB989F06}" type="slidenum">
              <a:rPr lang="es-ES" smtClean="0"/>
              <a:t>‹Nº›</a:t>
            </a:fld>
            <a:endParaRPr lang="es-ES"/>
          </a:p>
        </p:txBody>
      </p:sp>
    </p:spTree>
    <p:extLst>
      <p:ext uri="{BB962C8B-B14F-4D97-AF65-F5344CB8AC3E}">
        <p14:creationId xmlns:p14="http://schemas.microsoft.com/office/powerpoint/2010/main" val="2908871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AF6AE2E-658F-489C-AB16-9E5A05F44891}" type="datetimeFigureOut">
              <a:rPr lang="es-ES" smtClean="0"/>
              <a:t>12/03/2024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95142F9-FDC3-4146-977A-1B12DB989F06}" type="slidenum">
              <a:rPr lang="es-ES" smtClean="0"/>
              <a:t>‹Nº›</a:t>
            </a:fld>
            <a:endParaRPr lang="es-ES"/>
          </a:p>
        </p:txBody>
      </p:sp>
    </p:spTree>
    <p:extLst>
      <p:ext uri="{BB962C8B-B14F-4D97-AF65-F5344CB8AC3E}">
        <p14:creationId xmlns:p14="http://schemas.microsoft.com/office/powerpoint/2010/main" val="2985236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AF6AE2E-658F-489C-AB16-9E5A05F44891}" type="datetimeFigureOut">
              <a:rPr lang="es-ES" smtClean="0"/>
              <a:t>12/03/2024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95142F9-FDC3-4146-977A-1B12DB989F06}" type="slidenum">
              <a:rPr lang="es-ES" smtClean="0"/>
              <a:t>‹Nº›</a:t>
            </a:fld>
            <a:endParaRPr lang="es-ES"/>
          </a:p>
        </p:txBody>
      </p:sp>
    </p:spTree>
    <p:extLst>
      <p:ext uri="{BB962C8B-B14F-4D97-AF65-F5344CB8AC3E}">
        <p14:creationId xmlns:p14="http://schemas.microsoft.com/office/powerpoint/2010/main" val="1093911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7AF6AE2E-658F-489C-AB16-9E5A05F44891}" type="datetimeFigureOut">
              <a:rPr lang="es-ES" smtClean="0"/>
              <a:t>12/03/2024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95142F9-FDC3-4146-977A-1B12DB989F06}" type="slidenum">
              <a:rPr lang="es-ES" smtClean="0"/>
              <a:t>‹Nº›</a:t>
            </a:fld>
            <a:endParaRPr lang="es-ES"/>
          </a:p>
        </p:txBody>
      </p:sp>
    </p:spTree>
    <p:extLst>
      <p:ext uri="{BB962C8B-B14F-4D97-AF65-F5344CB8AC3E}">
        <p14:creationId xmlns:p14="http://schemas.microsoft.com/office/powerpoint/2010/main" val="417576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7AF6AE2E-658F-489C-AB16-9E5A05F44891}" type="datetimeFigureOut">
              <a:rPr lang="es-ES" smtClean="0"/>
              <a:t>12/03/2024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95142F9-FDC3-4146-977A-1B12DB989F06}" type="slidenum">
              <a:rPr lang="es-ES" smtClean="0"/>
              <a:t>‹Nº›</a:t>
            </a:fld>
            <a:endParaRPr lang="es-ES"/>
          </a:p>
        </p:txBody>
      </p:sp>
    </p:spTree>
    <p:extLst>
      <p:ext uri="{BB962C8B-B14F-4D97-AF65-F5344CB8AC3E}">
        <p14:creationId xmlns:p14="http://schemas.microsoft.com/office/powerpoint/2010/main" val="418736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7AF6AE2E-658F-489C-AB16-9E5A05F44891}" type="datetimeFigureOut">
              <a:rPr lang="es-ES" smtClean="0"/>
              <a:t>12/03/2024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95142F9-FDC3-4146-977A-1B12DB989F06}" type="slidenum">
              <a:rPr lang="es-ES" smtClean="0"/>
              <a:t>‹Nº›</a:t>
            </a:fld>
            <a:endParaRPr lang="es-ES"/>
          </a:p>
        </p:txBody>
      </p:sp>
    </p:spTree>
    <p:extLst>
      <p:ext uri="{BB962C8B-B14F-4D97-AF65-F5344CB8AC3E}">
        <p14:creationId xmlns:p14="http://schemas.microsoft.com/office/powerpoint/2010/main" val="2985539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7AF6AE2E-658F-489C-AB16-9E5A05F44891}" type="datetimeFigureOut">
              <a:rPr lang="es-ES" smtClean="0"/>
              <a:t>12/03/2024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95142F9-FDC3-4146-977A-1B12DB989F06}" type="slidenum">
              <a:rPr lang="es-ES" smtClean="0"/>
              <a:t>‹Nº›</a:t>
            </a:fld>
            <a:endParaRPr lang="es-ES"/>
          </a:p>
        </p:txBody>
      </p:sp>
    </p:spTree>
    <p:extLst>
      <p:ext uri="{BB962C8B-B14F-4D97-AF65-F5344CB8AC3E}">
        <p14:creationId xmlns:p14="http://schemas.microsoft.com/office/powerpoint/2010/main" val="395208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AF6AE2E-658F-489C-AB16-9E5A05F44891}" type="datetimeFigureOut">
              <a:rPr lang="es-ES" smtClean="0"/>
              <a:t>12/03/2024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95142F9-FDC3-4146-977A-1B12DB989F06}" type="slidenum">
              <a:rPr lang="es-ES" smtClean="0"/>
              <a:t>‹Nº›</a:t>
            </a:fld>
            <a:endParaRPr lang="es-ES"/>
          </a:p>
        </p:txBody>
      </p:sp>
    </p:spTree>
    <p:extLst>
      <p:ext uri="{BB962C8B-B14F-4D97-AF65-F5344CB8AC3E}">
        <p14:creationId xmlns:p14="http://schemas.microsoft.com/office/powerpoint/2010/main" val="386974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AF6AE2E-658F-489C-AB16-9E5A05F44891}" type="datetimeFigureOut">
              <a:rPr lang="es-ES" smtClean="0"/>
              <a:t>12/03/2024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95142F9-FDC3-4146-977A-1B12DB989F06}" type="slidenum">
              <a:rPr lang="es-ES" smtClean="0"/>
              <a:t>‹Nº›</a:t>
            </a:fld>
            <a:endParaRPr lang="es-ES"/>
          </a:p>
        </p:txBody>
      </p:sp>
    </p:spTree>
    <p:extLst>
      <p:ext uri="{BB962C8B-B14F-4D97-AF65-F5344CB8AC3E}">
        <p14:creationId xmlns:p14="http://schemas.microsoft.com/office/powerpoint/2010/main" val="786732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AF6AE2E-658F-489C-AB16-9E5A05F44891}" type="datetimeFigureOut">
              <a:rPr lang="es-ES" smtClean="0"/>
              <a:t>12/03/2024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95142F9-FDC3-4146-977A-1B12DB989F06}" type="slidenum">
              <a:rPr lang="es-ES" smtClean="0"/>
              <a:t>‹Nº›</a:t>
            </a:fld>
            <a:endParaRPr lang="es-ES"/>
          </a:p>
        </p:txBody>
      </p:sp>
    </p:spTree>
    <p:extLst>
      <p:ext uri="{BB962C8B-B14F-4D97-AF65-F5344CB8AC3E}">
        <p14:creationId xmlns:p14="http://schemas.microsoft.com/office/powerpoint/2010/main" val="1858055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6AE2E-658F-489C-AB16-9E5A05F44891}" type="datetimeFigureOut">
              <a:rPr lang="es-ES" smtClean="0"/>
              <a:t>12/03/2024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142F9-FDC3-4146-977A-1B12DB989F06}" type="slidenum">
              <a:rPr lang="es-ES" smtClean="0"/>
              <a:t>‹Nº›</a:t>
            </a:fld>
            <a:endParaRPr lang="es-ES"/>
          </a:p>
        </p:txBody>
      </p:sp>
    </p:spTree>
    <p:extLst>
      <p:ext uri="{BB962C8B-B14F-4D97-AF65-F5344CB8AC3E}">
        <p14:creationId xmlns:p14="http://schemas.microsoft.com/office/powerpoint/2010/main" val="2480812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religionenlibertad.com/blog/31891/beatos-martires-maristas-toledo.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57345"/>
            <a:ext cx="9282545" cy="623310"/>
          </a:xfrm>
        </p:spPr>
        <p:txBody>
          <a:bodyPr>
            <a:normAutofit/>
          </a:bodyPr>
          <a:lstStyle/>
          <a:p>
            <a:r>
              <a:rPr lang="es-ES" sz="3600" dirty="0" smtClean="0"/>
              <a:t>FRANCISCO ALONSO FONTANEDA</a:t>
            </a:r>
            <a:endParaRPr lang="es-ES" sz="3600" dirty="0"/>
          </a:p>
        </p:txBody>
      </p:sp>
      <p:sp>
        <p:nvSpPr>
          <p:cNvPr id="3" name="Subtítulo 2"/>
          <p:cNvSpPr>
            <a:spLocks noGrp="1"/>
          </p:cNvSpPr>
          <p:nvPr>
            <p:ph type="subTitle" idx="1"/>
          </p:nvPr>
        </p:nvSpPr>
        <p:spPr>
          <a:xfrm>
            <a:off x="157018" y="1080655"/>
            <a:ext cx="10815782" cy="5578763"/>
          </a:xfrm>
        </p:spPr>
        <p:txBody>
          <a:bodyPr>
            <a:normAutofit/>
          </a:bodyPr>
          <a:lstStyle/>
          <a:p>
            <a:pPr algn="just"/>
            <a:r>
              <a:rPr lang="es-ES" sz="1600" b="1" dirty="0" smtClean="0"/>
              <a:t>Nombre Civil: </a:t>
            </a:r>
            <a:r>
              <a:rPr lang="es-ES" sz="1600" dirty="0" smtClean="0"/>
              <a:t>Francisco</a:t>
            </a:r>
          </a:p>
          <a:p>
            <a:pPr algn="just"/>
            <a:r>
              <a:rPr lang="es-ES" sz="1600" b="1" dirty="0" smtClean="0"/>
              <a:t>Fecha Nacimiento: </a:t>
            </a:r>
            <a:r>
              <a:rPr lang="es-ES" sz="1600" dirty="0" smtClean="0"/>
              <a:t>10 de octubre de 1915</a:t>
            </a:r>
          </a:p>
          <a:p>
            <a:pPr algn="just"/>
            <a:r>
              <a:rPr lang="es-ES" sz="1600" b="1" dirty="0" smtClean="0"/>
              <a:t>Lugar Nacimiento: </a:t>
            </a:r>
            <a:r>
              <a:rPr lang="es-ES" sz="1600" dirty="0" smtClean="0"/>
              <a:t>Valtierra de </a:t>
            </a:r>
            <a:r>
              <a:rPr lang="es-ES" sz="1600" dirty="0" err="1" smtClean="0"/>
              <a:t>Albacastro</a:t>
            </a:r>
            <a:r>
              <a:rPr lang="es-ES" sz="1600" dirty="0" smtClean="0"/>
              <a:t> (Burgos)</a:t>
            </a:r>
          </a:p>
          <a:p>
            <a:pPr algn="just"/>
            <a:r>
              <a:rPr lang="es-ES" sz="1600" b="1" dirty="0" smtClean="0"/>
              <a:t>Sexo: </a:t>
            </a:r>
            <a:r>
              <a:rPr lang="es-ES" sz="1600" dirty="0" smtClean="0"/>
              <a:t>Varón</a:t>
            </a:r>
          </a:p>
          <a:p>
            <a:pPr algn="just"/>
            <a:r>
              <a:rPr lang="es-ES" sz="1600" b="1" dirty="0" smtClean="0"/>
              <a:t>Fecha Asesinato: </a:t>
            </a:r>
            <a:r>
              <a:rPr lang="es-ES" sz="1600" dirty="0" smtClean="0"/>
              <a:t>23 de agosto de 1936</a:t>
            </a:r>
          </a:p>
          <a:p>
            <a:pPr algn="just"/>
            <a:r>
              <a:rPr lang="es-ES" sz="1600" b="1" dirty="0" smtClean="0"/>
              <a:t>Lugar Asesinato: </a:t>
            </a:r>
            <a:r>
              <a:rPr lang="es-ES" sz="1600" dirty="0" smtClean="0"/>
              <a:t>Toledo</a:t>
            </a:r>
          </a:p>
          <a:p>
            <a:pPr algn="just"/>
            <a:r>
              <a:rPr lang="es-ES" sz="1600" b="1" dirty="0" smtClean="0"/>
              <a:t>Orden Religiosa: </a:t>
            </a:r>
            <a:r>
              <a:rPr lang="es-ES" sz="1600" dirty="0" smtClean="0"/>
              <a:t>Hermanos Maristas (F.M.S.)</a:t>
            </a:r>
          </a:p>
          <a:p>
            <a:pPr algn="just"/>
            <a:r>
              <a:rPr lang="es-ES" sz="1600" b="1" dirty="0" smtClean="0"/>
              <a:t>Nombre Religiosos: </a:t>
            </a:r>
            <a:r>
              <a:rPr lang="es-ES" sz="1600" dirty="0" smtClean="0"/>
              <a:t>Hermano Eduardo María</a:t>
            </a:r>
          </a:p>
          <a:p>
            <a:pPr algn="just"/>
            <a:r>
              <a:rPr lang="es-ES" sz="1600" b="1" dirty="0" smtClean="0"/>
              <a:t>Datos Biográficos Resumidos:</a:t>
            </a:r>
          </a:p>
          <a:p>
            <a:pPr algn="just"/>
            <a:r>
              <a:rPr lang="es-ES" sz="1600" dirty="0" smtClean="0"/>
              <a:t>Nombre de los padres, Pantaleón y Teófila.</a:t>
            </a:r>
          </a:p>
          <a:p>
            <a:pPr algn="just"/>
            <a:r>
              <a:rPr lang="es-ES" sz="1600" dirty="0" smtClean="0"/>
              <a:t>El mismo día de su nacimiento fue bautizado en la Iglesia Parroquial de su localidad y confirmación el 29 de abril de 1919.</a:t>
            </a:r>
          </a:p>
          <a:p>
            <a:pPr algn="just"/>
            <a:r>
              <a:rPr lang="es-ES" sz="1600" dirty="0" smtClean="0"/>
              <a:t>La </a:t>
            </a:r>
            <a:r>
              <a:rPr lang="es-ES" sz="1600" dirty="0"/>
              <a:t>familia Alonso </a:t>
            </a:r>
            <a:r>
              <a:rPr lang="es-ES" sz="1600" dirty="0" err="1"/>
              <a:t>Fontaneda</a:t>
            </a:r>
            <a:r>
              <a:rPr lang="es-ES" sz="1600" dirty="0"/>
              <a:t> vivía de la agricultura y del pastoreo, sin nadar en la abundancia, pero sin padecer la miseria. En familia, se respiraba un ambiente de piedad, de orden y de respeto a los demás, lo que, sin duda, favorecía una educación basada en la sobriedad y en la sencillez cristiana. Francisco recibió la enseñanza elemental en la escuelita del pueblo. Era un niño vivaz, bondadoso, trabajador y paciente, muy apreciado por su maestro. Tímido e inocente, y acostumbrado a hablar bien, no quería oír palabrotas y no soportaba los engaños. En su cara, siempre se apreciaba una agradable sonrisa. Obedecía con prontitud, era muy sufrido y rara vez se lamentaba.</a:t>
            </a:r>
            <a:br>
              <a:rPr lang="es-ES" sz="1600" dirty="0"/>
            </a:br>
            <a:endParaRPr lang="es-ES" sz="16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32655" y="2093686"/>
            <a:ext cx="1228436" cy="1930400"/>
          </a:xfrm>
          <a:prstGeom prst="rect">
            <a:avLst/>
          </a:prstGeom>
        </p:spPr>
      </p:pic>
    </p:spTree>
    <p:extLst>
      <p:ext uri="{BB962C8B-B14F-4D97-AF65-F5344CB8AC3E}">
        <p14:creationId xmlns:p14="http://schemas.microsoft.com/office/powerpoint/2010/main" val="1596070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88655" y="300327"/>
            <a:ext cx="9144000" cy="512473"/>
          </a:xfrm>
        </p:spPr>
        <p:txBody>
          <a:bodyPr>
            <a:normAutofit fontScale="90000"/>
          </a:bodyPr>
          <a:lstStyle/>
          <a:p>
            <a:r>
              <a:rPr lang="es-ES" sz="3600" dirty="0" smtClean="0"/>
              <a:t>FRANCISCO ALONSO FONTANEDA</a:t>
            </a:r>
            <a:endParaRPr lang="es-ES" sz="3600" dirty="0"/>
          </a:p>
        </p:txBody>
      </p:sp>
      <p:sp>
        <p:nvSpPr>
          <p:cNvPr id="5" name="Subtítulo 4"/>
          <p:cNvSpPr>
            <a:spLocks noGrp="1"/>
          </p:cNvSpPr>
          <p:nvPr>
            <p:ph type="subTitle" idx="1"/>
          </p:nvPr>
        </p:nvSpPr>
        <p:spPr>
          <a:xfrm>
            <a:off x="249381" y="877455"/>
            <a:ext cx="10686473" cy="5726545"/>
          </a:xfrm>
        </p:spPr>
        <p:txBody>
          <a:bodyPr>
            <a:normAutofit/>
          </a:bodyPr>
          <a:lstStyle/>
          <a:p>
            <a:pPr algn="just"/>
            <a:r>
              <a:rPr lang="es-ES" sz="1600" dirty="0"/>
              <a:t>A su madre le decía: “</a:t>
            </a:r>
            <a:r>
              <a:rPr lang="es-ES" sz="1600" i="1" dirty="0"/>
              <a:t>No he nacido para el campo, he nacido para ser religioso</a:t>
            </a:r>
            <a:r>
              <a:rPr lang="es-ES" sz="1600" dirty="0"/>
              <a:t>”. Este deseo, al principio confuso, fue madurando en su adolescencia. Un día se encontró con un compañero del pueblo vecino, que estudiaba en el seminario marista de </a:t>
            </a:r>
            <a:r>
              <a:rPr lang="es-ES" sz="1600" dirty="0" err="1"/>
              <a:t>Arceniega</a:t>
            </a:r>
            <a:r>
              <a:rPr lang="es-ES" sz="1600" dirty="0"/>
              <a:t> (Álava), quien le comentó lo que hacían y lo invitó a que se fuera con él. Así se decidió a ingresar, a los 14 años, en este mismo seminario, el día 20 de septiembre de </a:t>
            </a:r>
            <a:r>
              <a:rPr lang="es-ES" sz="1600" dirty="0" smtClean="0"/>
              <a:t>1929.</a:t>
            </a:r>
          </a:p>
          <a:p>
            <a:pPr algn="just"/>
            <a:r>
              <a:rPr lang="es-ES" sz="1600" dirty="0"/>
              <a:t>Comienza su noviciado el 6 de octubre de 1932, en Las Avellanas (Lérida), y viste el hábito marista el 2 de julio de 1933, tomando el nombre de H. Eduardo María. Después del año de noviciado, emite los primeros votos religiosos el 12 de julio de 1934. Al principio de su formación, vivió las virtudes de las que ya había dado muestras en su niñez; estas le sirvieron para adquirir una profunda espiritualidad marista. Destacó en piedad, modestia, afabilidad y espíritu de servicio. El maestro de novicios dio de él esta apreciación: “</a:t>
            </a:r>
            <a:r>
              <a:rPr lang="es-ES" sz="1600" i="1" dirty="0"/>
              <a:t>Es un joven muy serio, de juicio recto y de voluntad bien templada que deja entrever un porvenir de grata esperanza</a:t>
            </a:r>
            <a:r>
              <a:rPr lang="es-ES" sz="1600" dirty="0"/>
              <a:t>”.</a:t>
            </a:r>
            <a:br>
              <a:rPr lang="es-ES" sz="1600" dirty="0"/>
            </a:br>
            <a:endParaRPr lang="es-ES" sz="16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35854" y="1984499"/>
            <a:ext cx="1117599" cy="1756228"/>
          </a:xfrm>
          <a:prstGeom prst="rect">
            <a:avLst/>
          </a:prstGeom>
        </p:spPr>
      </p:pic>
    </p:spTree>
    <p:extLst>
      <p:ext uri="{BB962C8B-B14F-4D97-AF65-F5344CB8AC3E}">
        <p14:creationId xmlns:p14="http://schemas.microsoft.com/office/powerpoint/2010/main" val="4135103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88655" y="448108"/>
            <a:ext cx="9144000" cy="651019"/>
          </a:xfrm>
        </p:spPr>
        <p:txBody>
          <a:bodyPr>
            <a:normAutofit/>
          </a:bodyPr>
          <a:lstStyle/>
          <a:p>
            <a:r>
              <a:rPr lang="es-ES" sz="3600" dirty="0" smtClean="0"/>
              <a:t>FRANCISCO ALONSO FONTANEDA</a:t>
            </a:r>
            <a:endParaRPr lang="es-ES" sz="3600" dirty="0"/>
          </a:p>
        </p:txBody>
      </p:sp>
      <p:sp>
        <p:nvSpPr>
          <p:cNvPr id="5" name="Subtítulo 4"/>
          <p:cNvSpPr>
            <a:spLocks noGrp="1"/>
          </p:cNvSpPr>
          <p:nvPr>
            <p:ph type="subTitle" idx="1"/>
          </p:nvPr>
        </p:nvSpPr>
        <p:spPr>
          <a:xfrm>
            <a:off x="230909" y="1200727"/>
            <a:ext cx="10741891" cy="5394037"/>
          </a:xfrm>
        </p:spPr>
        <p:txBody>
          <a:bodyPr>
            <a:normAutofit/>
          </a:bodyPr>
          <a:lstStyle/>
          <a:p>
            <a:pPr algn="just"/>
            <a:r>
              <a:rPr lang="es-ES" sz="1600" b="1" dirty="0" smtClean="0"/>
              <a:t>Datos Biográficos Extendidos:</a:t>
            </a:r>
          </a:p>
          <a:p>
            <a:pPr algn="just"/>
            <a:r>
              <a:rPr lang="es-ES" sz="1600" b="1" dirty="0" smtClean="0"/>
              <a:t>Martirio – Asesinato:</a:t>
            </a:r>
          </a:p>
          <a:p>
            <a:pPr algn="just"/>
            <a:r>
              <a:rPr lang="es-ES" sz="1600" dirty="0" smtClean="0"/>
              <a:t>Después </a:t>
            </a:r>
            <a:r>
              <a:rPr lang="es-ES" sz="1600" dirty="0"/>
              <a:t>del noviciado, se prepara para ejercer la enseñanza, dedicándose muy especialmente al estudio de los métodos pedagógicos necesarios para desempeñarla. Como </a:t>
            </a:r>
            <a:r>
              <a:rPr lang="es-ES" sz="1600" b="1" dirty="0"/>
              <a:t>maestro auxiliar</a:t>
            </a:r>
            <a:r>
              <a:rPr lang="es-ES" sz="1600" dirty="0"/>
              <a:t>, empieza a ejercerla en la ciudad de Toledo, </a:t>
            </a:r>
            <a:r>
              <a:rPr lang="es-ES" sz="1600" b="1" dirty="0"/>
              <a:t>desde septiembre de 1935 hasta el 23 de agosto de 1936</a:t>
            </a:r>
            <a:r>
              <a:rPr lang="es-ES" sz="1600" dirty="0"/>
              <a:t>. En esta fecha, con los demás miembros de su comunidad, contando tan </a:t>
            </a:r>
            <a:r>
              <a:rPr lang="es-ES" sz="1600" b="1" dirty="0"/>
              <a:t>sólo 20 años</a:t>
            </a:r>
            <a:r>
              <a:rPr lang="es-ES" sz="1600" dirty="0"/>
              <a:t>, le arrebataron su vida por su condición de ser </a:t>
            </a:r>
            <a:r>
              <a:rPr lang="es-ES" sz="1600" dirty="0" smtClean="0"/>
              <a:t>religioso.</a:t>
            </a:r>
          </a:p>
          <a:p>
            <a:pPr algn="just"/>
            <a:r>
              <a:rPr lang="es-ES" sz="1600" dirty="0"/>
              <a:t>El 24 de octubre de 2003 se procedió al reconocimiento legal, ante un tribunal eclesiástico, de los restos mortales de </a:t>
            </a:r>
            <a:r>
              <a:rPr lang="es-ES" sz="1600" b="1" dirty="0"/>
              <a:t>ocho de los once</a:t>
            </a:r>
            <a:r>
              <a:rPr lang="es-ES" sz="1600" dirty="0"/>
              <a:t> hermanos pertenecientes a la Comunidad mártir de Hermanos Maristas de Toledo. En esos aciagos días de 1936 formaban la Comunidad 16 hermanos; pero 4 hermanos jóvenes se habían ido a Murcia para realizar unos cursos de verano. No mataron al hermano Claudio Luis que hará de testigo de sus compañeros asesinados</a:t>
            </a:r>
            <a:r>
              <a:rPr lang="es-ES" sz="1600" dirty="0" smtClean="0"/>
              <a:t>.</a:t>
            </a:r>
          </a:p>
          <a:p>
            <a:pPr algn="just"/>
            <a:r>
              <a:rPr lang="es-ES" sz="1600" dirty="0"/>
              <a:t>Fueron en total once los martirizados, 10 el 23 de agosto y uno, el hermano Jorge Luis, al día siguiente; pero solamente se encontraron los restos mortales de 8. El 25 de octubre de 2003 se procedió a la inhumación de los restos mortales de estos ocho hermanos en la Parroquia de Santa Teresa, próxima al Colegio Maristas Santa María de Toledo. Los restos habían sido introducidos en unas pequeñas urnas. Estas, una vez terminada la Santa Misa y llevadas por un miembro de la familia, fueron depositadas en un sarcófago de mármol, junto a la Capilla del Santísimo.</a:t>
            </a:r>
          </a:p>
          <a:p>
            <a:pPr algn="just"/>
            <a:endParaRPr lang="es-ES" sz="16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32655" y="2093686"/>
            <a:ext cx="1228436" cy="1930400"/>
          </a:xfrm>
          <a:prstGeom prst="rect">
            <a:avLst/>
          </a:prstGeom>
        </p:spPr>
      </p:pic>
    </p:spTree>
    <p:extLst>
      <p:ext uri="{BB962C8B-B14F-4D97-AF65-F5344CB8AC3E}">
        <p14:creationId xmlns:p14="http://schemas.microsoft.com/office/powerpoint/2010/main" val="2768665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18799"/>
            <a:ext cx="9208655" cy="669492"/>
          </a:xfrm>
        </p:spPr>
        <p:txBody>
          <a:bodyPr>
            <a:normAutofit/>
          </a:bodyPr>
          <a:lstStyle/>
          <a:p>
            <a:r>
              <a:rPr lang="es-ES" sz="3600" dirty="0" smtClean="0"/>
              <a:t>FRANCISCO ALONSO FONTANEDA</a:t>
            </a:r>
            <a:endParaRPr lang="es-ES" sz="3600" dirty="0"/>
          </a:p>
        </p:txBody>
      </p:sp>
      <p:sp>
        <p:nvSpPr>
          <p:cNvPr id="5" name="Subtítulo 4"/>
          <p:cNvSpPr>
            <a:spLocks noGrp="1"/>
          </p:cNvSpPr>
          <p:nvPr>
            <p:ph type="subTitle" idx="1"/>
          </p:nvPr>
        </p:nvSpPr>
        <p:spPr>
          <a:xfrm>
            <a:off x="175491" y="988291"/>
            <a:ext cx="10825018" cy="5606473"/>
          </a:xfrm>
        </p:spPr>
        <p:txBody>
          <a:bodyPr>
            <a:normAutofit/>
          </a:bodyPr>
          <a:lstStyle/>
          <a:p>
            <a:pPr algn="just"/>
            <a:r>
              <a:rPr lang="es-ES" sz="1600" b="1" dirty="0" smtClean="0"/>
              <a:t>¿En qué lugar reposan sus restos mortales?</a:t>
            </a:r>
          </a:p>
          <a:p>
            <a:pPr algn="just"/>
            <a:r>
              <a:rPr lang="es-ES" sz="1600" dirty="0" smtClean="0"/>
              <a:t>En la Capilla del Santísimo en el Colegio Marista Santa María de Toledo.</a:t>
            </a:r>
          </a:p>
          <a:p>
            <a:pPr algn="just"/>
            <a:r>
              <a:rPr lang="es-ES" sz="1600" b="1" dirty="0" smtClean="0"/>
              <a:t>¿En qué fecha fue beatificado?</a:t>
            </a:r>
          </a:p>
          <a:p>
            <a:pPr algn="just"/>
            <a:r>
              <a:rPr lang="es-ES" sz="1600" dirty="0" smtClean="0"/>
              <a:t>El 13 de octubre de 2013</a:t>
            </a:r>
          </a:p>
          <a:p>
            <a:pPr algn="just"/>
            <a:r>
              <a:rPr lang="es-ES" sz="1600" b="1" dirty="0" smtClean="0"/>
              <a:t>¿En qué fecha fue canonizado?</a:t>
            </a:r>
          </a:p>
          <a:p>
            <a:pPr algn="just"/>
            <a:r>
              <a:rPr lang="es-ES" sz="1600" dirty="0" smtClean="0"/>
              <a:t>Aún no está canonizado</a:t>
            </a:r>
          </a:p>
          <a:p>
            <a:pPr algn="just"/>
            <a:r>
              <a:rPr lang="es-ES" sz="1600" b="1" dirty="0" smtClean="0"/>
              <a:t>Fiesta Canónica:</a:t>
            </a:r>
          </a:p>
          <a:p>
            <a:pPr algn="just"/>
            <a:r>
              <a:rPr lang="es-ES" sz="1600" dirty="0" smtClean="0"/>
              <a:t>23 de agosto</a:t>
            </a:r>
          </a:p>
          <a:p>
            <a:pPr algn="just"/>
            <a:r>
              <a:rPr lang="es-ES" sz="1600" dirty="0" smtClean="0"/>
              <a:t>06 de noviembre, Festividad Mártires durante la Persecución del siglo XX</a:t>
            </a:r>
          </a:p>
          <a:p>
            <a:pPr algn="just"/>
            <a:r>
              <a:rPr lang="es-ES" sz="1600" b="1" dirty="0" smtClean="0"/>
              <a:t>Fuente:</a:t>
            </a:r>
          </a:p>
          <a:p>
            <a:pPr algn="just"/>
            <a:r>
              <a:rPr lang="es-ES" sz="1600" dirty="0">
                <a:hlinkClick r:id="rId2"/>
              </a:rPr>
              <a:t>https://</a:t>
            </a:r>
            <a:r>
              <a:rPr lang="es-ES" sz="1600" dirty="0" smtClean="0">
                <a:hlinkClick r:id="rId2"/>
              </a:rPr>
              <a:t>www.religionenlibertad.com/blog/31891/beatos-martires-maristas-toledo.html</a:t>
            </a:r>
            <a:endParaRPr lang="es-ES" sz="1600" dirty="0" smtClean="0"/>
          </a:p>
          <a:p>
            <a:pPr algn="just"/>
            <a:endParaRPr lang="es-ES" sz="1600" dirty="0"/>
          </a:p>
          <a:p>
            <a:pPr algn="just"/>
            <a:endParaRPr lang="es-ES" sz="1600" b="1" dirty="0" smtClean="0"/>
          </a:p>
          <a:p>
            <a:pPr algn="just"/>
            <a:endParaRPr lang="es-ES" sz="1600" dirty="0" smtClean="0"/>
          </a:p>
          <a:p>
            <a:pPr algn="just"/>
            <a:endParaRPr lang="es-ES" sz="1600" dirty="0" smtClean="0"/>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32655" y="2093686"/>
            <a:ext cx="1228436" cy="1930400"/>
          </a:xfrm>
          <a:prstGeom prst="rect">
            <a:avLst/>
          </a:prstGeom>
        </p:spPr>
      </p:pic>
    </p:spTree>
    <p:extLst>
      <p:ext uri="{BB962C8B-B14F-4D97-AF65-F5344CB8AC3E}">
        <p14:creationId xmlns:p14="http://schemas.microsoft.com/office/powerpoint/2010/main" val="37103723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488</Words>
  <Application>Microsoft Office PowerPoint</Application>
  <PresentationFormat>Panorámica</PresentationFormat>
  <Paragraphs>36</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FRANCISCO ALONSO FONTANEDA</vt:lpstr>
      <vt:lpstr>FRANCISCO ALONSO FONTANEDA</vt:lpstr>
      <vt:lpstr>FRANCISCO ALONSO FONTANEDA</vt:lpstr>
      <vt:lpstr>FRANCISCO ALONSO FONTANEDA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FRANCISCO ALONSO FONTANEDA</dc:title>
  <dc:creator>Usuario</dc:creator>
  <cp:lastModifiedBy>Usuario</cp:lastModifiedBy>
  <cp:revision>3</cp:revision>
  <dcterms:created xsi:type="dcterms:W3CDTF">2024-03-12T14:56:11Z</dcterms:created>
  <dcterms:modified xsi:type="dcterms:W3CDTF">2024-03-12T15:09:36Z</dcterms:modified>
</cp:coreProperties>
</file>