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slide4.xml" ContentType="application/vnd.openxmlformats-officedocument.presentationml.slide+xml"/>
  <Override PartName="/ppt/presProps.xml" ContentType="application/vnd.openxmlformats-officedocument.presentationml.presProps+xml"/>
  <Override PartName="/ppt/media/image1.jpeg" ContentType="image/jpeg"/>
  <Override PartName="/ppt/media/image2.jpeg" ContentType="image/jpeg"/>
  <Override PartName="/ppt/media/image3.jpeg" ContentType="image/jpeg"/>
  <Override PartName="/ppt/media/image4.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Lst>
  <p:sldSz cx="12192000" cy="68580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2"/>
          </p:nvPr>
        </p:nvSpPr>
        <p:spPr/>
        <p:txBody>
          <a:bodyPr/>
          <a:p>
            <a:r>
              <a:t>Footer</a:t>
            </a:r>
          </a:p>
        </p:txBody>
      </p:sp>
      <p:sp>
        <p:nvSpPr>
          <p:cNvPr id="3" name="PlaceHolder 2"/>
          <p:cNvSpPr>
            <a:spLocks noGrp="1"/>
          </p:cNvSpPr>
          <p:nvPr>
            <p:ph type="sldNum" idx="3"/>
          </p:nvPr>
        </p:nvSpPr>
        <p:spPr/>
        <p:txBody>
          <a:bodyPr/>
          <a:p>
            <a:fld id="{DEF6446E-DD78-4918-B6B3-90CE11E0ADBC}" type="slidenum">
              <a:t>&lt;#&gt;</a:t>
            </a:fld>
          </a:p>
        </p:txBody>
      </p:sp>
      <p:sp>
        <p:nvSpPr>
          <p:cNvPr id="4" name="PlaceHolder 3"/>
          <p:cNvSpPr>
            <a:spLocks noGrp="1"/>
          </p:cNvSpPr>
          <p:nvPr>
            <p:ph type="dt" idx="1"/>
          </p:nvPr>
        </p:nvSpPr>
        <p:spPr/>
        <p:txBody>
          <a:bodyPr/>
          <a:p>
            <a:r>
              <a:rPr lang="es-ES"/>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7" name="PlaceHolder 2"/>
          <p:cNvSpPr>
            <a:spLocks noGrp="1"/>
          </p:cNvSpPr>
          <p:nvPr>
            <p:ph/>
          </p:nvPr>
        </p:nvSpPr>
        <p:spPr>
          <a:xfrm>
            <a:off x="609480" y="160452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8" name="PlaceHolder 3"/>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7B87741E-0664-475E-AD57-28BC2F515D1E}"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0"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1"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2"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3" name="PlaceHolder 5"/>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7" name="PlaceHolder 6"/>
          <p:cNvSpPr>
            <a:spLocks noGrp="1"/>
          </p:cNvSpPr>
          <p:nvPr>
            <p:ph type="ftr" idx="2"/>
          </p:nvPr>
        </p:nvSpPr>
        <p:spPr/>
        <p:txBody>
          <a:bodyPr/>
          <a:p>
            <a:r>
              <a:t>Footer</a:t>
            </a:r>
          </a:p>
        </p:txBody>
      </p:sp>
      <p:sp>
        <p:nvSpPr>
          <p:cNvPr id="8" name="PlaceHolder 7"/>
          <p:cNvSpPr>
            <a:spLocks noGrp="1"/>
          </p:cNvSpPr>
          <p:nvPr>
            <p:ph type="sldNum" idx="3"/>
          </p:nvPr>
        </p:nvSpPr>
        <p:spPr/>
        <p:txBody>
          <a:bodyPr/>
          <a:p>
            <a:fld id="{F169DA90-04AB-41CE-86E1-9148963F9B1C}" type="slidenum">
              <a:t>&lt;#&gt;</a:t>
            </a:fld>
          </a:p>
        </p:txBody>
      </p:sp>
      <p:sp>
        <p:nvSpPr>
          <p:cNvPr id="9" name="PlaceHolder 8"/>
          <p:cNvSpPr>
            <a:spLocks noGrp="1"/>
          </p:cNvSpPr>
          <p:nvPr>
            <p:ph type="dt" idx="1"/>
          </p:nvPr>
        </p:nvSpPr>
        <p:spPr/>
        <p:txBody>
          <a:bodyPr/>
          <a:p>
            <a:r>
              <a:rPr lang="es-ES"/>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5" name="PlaceHolder 2"/>
          <p:cNvSpPr>
            <a:spLocks noGrp="1"/>
          </p:cNvSpPr>
          <p:nvPr>
            <p:ph/>
          </p:nvPr>
        </p:nvSpPr>
        <p:spPr>
          <a:xfrm>
            <a:off x="60948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6" name="PlaceHolder 3"/>
          <p:cNvSpPr>
            <a:spLocks noGrp="1"/>
          </p:cNvSpPr>
          <p:nvPr>
            <p:ph/>
          </p:nvPr>
        </p:nvSpPr>
        <p:spPr>
          <a:xfrm>
            <a:off x="431964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7" name="PlaceHolder 4"/>
          <p:cNvSpPr>
            <a:spLocks noGrp="1"/>
          </p:cNvSpPr>
          <p:nvPr>
            <p:ph/>
          </p:nvPr>
        </p:nvSpPr>
        <p:spPr>
          <a:xfrm>
            <a:off x="8029800" y="160452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8" name="PlaceHolder 5"/>
          <p:cNvSpPr>
            <a:spLocks noGrp="1"/>
          </p:cNvSpPr>
          <p:nvPr>
            <p:ph/>
          </p:nvPr>
        </p:nvSpPr>
        <p:spPr>
          <a:xfrm>
            <a:off x="60948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39" name="PlaceHolder 6"/>
          <p:cNvSpPr>
            <a:spLocks noGrp="1"/>
          </p:cNvSpPr>
          <p:nvPr>
            <p:ph/>
          </p:nvPr>
        </p:nvSpPr>
        <p:spPr>
          <a:xfrm>
            <a:off x="431964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0" name="PlaceHolder 7"/>
          <p:cNvSpPr>
            <a:spLocks noGrp="1"/>
          </p:cNvSpPr>
          <p:nvPr>
            <p:ph/>
          </p:nvPr>
        </p:nvSpPr>
        <p:spPr>
          <a:xfrm>
            <a:off x="8029800" y="3682080"/>
            <a:ext cx="35330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9" name="PlaceHolder 8"/>
          <p:cNvSpPr>
            <a:spLocks noGrp="1"/>
          </p:cNvSpPr>
          <p:nvPr>
            <p:ph type="ftr" idx="2"/>
          </p:nvPr>
        </p:nvSpPr>
        <p:spPr/>
        <p:txBody>
          <a:bodyPr/>
          <a:p>
            <a:r>
              <a:t>Footer</a:t>
            </a:r>
          </a:p>
        </p:txBody>
      </p:sp>
      <p:sp>
        <p:nvSpPr>
          <p:cNvPr id="10" name="PlaceHolder 9"/>
          <p:cNvSpPr>
            <a:spLocks noGrp="1"/>
          </p:cNvSpPr>
          <p:nvPr>
            <p:ph type="sldNum" idx="3"/>
          </p:nvPr>
        </p:nvSpPr>
        <p:spPr/>
        <p:txBody>
          <a:bodyPr/>
          <a:p>
            <a:fld id="{405424CA-A088-4B83-BCD0-6CEF82B14DF3}" type="slidenum">
              <a:t>&lt;#&gt;</a:t>
            </a:fld>
          </a:p>
        </p:txBody>
      </p:sp>
      <p:sp>
        <p:nvSpPr>
          <p:cNvPr id="11" name="PlaceHolder 10"/>
          <p:cNvSpPr>
            <a:spLocks noGrp="1"/>
          </p:cNvSpPr>
          <p:nvPr>
            <p:ph type="dt" idx="1"/>
          </p:nvPr>
        </p:nvSpPr>
        <p:spPr/>
        <p:txBody>
          <a:bodyPr/>
          <a:p>
            <a:r>
              <a:rPr lang="es-ES"/>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6" name="PlaceHolder 2"/>
          <p:cNvSpPr>
            <a:spLocks noGrp="1"/>
          </p:cNvSpPr>
          <p:nvPr>
            <p:ph type="subTitle"/>
          </p:nvPr>
        </p:nvSpPr>
        <p:spPr>
          <a:xfrm>
            <a:off x="609480" y="1604520"/>
            <a:ext cx="10972440" cy="397728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DB0A61DA-57D5-48D3-9212-5D5E90F65B7F}"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8" name="PlaceHolder 2"/>
          <p:cNvSpPr>
            <a:spLocks noGrp="1"/>
          </p:cNvSpPr>
          <p:nvPr>
            <p:ph/>
          </p:nvPr>
        </p:nvSpPr>
        <p:spPr>
          <a:xfrm>
            <a:off x="609480" y="1604520"/>
            <a:ext cx="1097244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4" name="PlaceHolder 3"/>
          <p:cNvSpPr>
            <a:spLocks noGrp="1"/>
          </p:cNvSpPr>
          <p:nvPr>
            <p:ph type="ftr" idx="2"/>
          </p:nvPr>
        </p:nvSpPr>
        <p:spPr/>
        <p:txBody>
          <a:bodyPr/>
          <a:p>
            <a:r>
              <a:t>Footer</a:t>
            </a:r>
          </a:p>
        </p:txBody>
      </p:sp>
      <p:sp>
        <p:nvSpPr>
          <p:cNvPr id="5" name="PlaceHolder 4"/>
          <p:cNvSpPr>
            <a:spLocks noGrp="1"/>
          </p:cNvSpPr>
          <p:nvPr>
            <p:ph type="sldNum" idx="3"/>
          </p:nvPr>
        </p:nvSpPr>
        <p:spPr/>
        <p:txBody>
          <a:bodyPr/>
          <a:p>
            <a:fld id="{237B756C-2FE2-4B57-8134-ED06872B6674}" type="slidenum">
              <a:t>&lt;#&gt;</a:t>
            </a:fld>
          </a:p>
        </p:txBody>
      </p:sp>
      <p:sp>
        <p:nvSpPr>
          <p:cNvPr id="6" name="PlaceHolder 5"/>
          <p:cNvSpPr>
            <a:spLocks noGrp="1"/>
          </p:cNvSpPr>
          <p:nvPr>
            <p:ph type="dt" idx="1"/>
          </p:nvPr>
        </p:nvSpPr>
        <p:spPr/>
        <p:txBody>
          <a:bodyPr/>
          <a:p>
            <a:r>
              <a:rPr lang="es-ES"/>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0"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1"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5" name="PlaceHolder 4"/>
          <p:cNvSpPr>
            <a:spLocks noGrp="1"/>
          </p:cNvSpPr>
          <p:nvPr>
            <p:ph type="ftr" idx="2"/>
          </p:nvPr>
        </p:nvSpPr>
        <p:spPr/>
        <p:txBody>
          <a:bodyPr/>
          <a:p>
            <a:r>
              <a:t>Footer</a:t>
            </a:r>
          </a:p>
        </p:txBody>
      </p:sp>
      <p:sp>
        <p:nvSpPr>
          <p:cNvPr id="6" name="PlaceHolder 5"/>
          <p:cNvSpPr>
            <a:spLocks noGrp="1"/>
          </p:cNvSpPr>
          <p:nvPr>
            <p:ph type="sldNum" idx="3"/>
          </p:nvPr>
        </p:nvSpPr>
        <p:spPr/>
        <p:txBody>
          <a:bodyPr/>
          <a:p>
            <a:fld id="{05DE606F-36E1-414D-845A-5F1A7B90C006}" type="slidenum">
              <a:t>&lt;#&gt;</a:t>
            </a:fld>
          </a:p>
        </p:txBody>
      </p:sp>
      <p:sp>
        <p:nvSpPr>
          <p:cNvPr id="7" name="PlaceHolder 6"/>
          <p:cNvSpPr>
            <a:spLocks noGrp="1"/>
          </p:cNvSpPr>
          <p:nvPr>
            <p:ph type="dt" idx="1"/>
          </p:nvPr>
        </p:nvSpPr>
        <p:spPr/>
        <p:txBody>
          <a:bodyPr/>
          <a:p>
            <a:r>
              <a:rPr lang="es-ES"/>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FC5D7218-FC1D-4CBF-B676-EEA8B3B31CFA}"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1523880" y="1122480"/>
            <a:ext cx="9143640" cy="11066760"/>
          </a:xfrm>
          <a:prstGeom prst="rect">
            <a:avLst/>
          </a:prstGeom>
          <a:noFill/>
          <a:ln w="0">
            <a:noFill/>
          </a:ln>
        </p:spPr>
        <p:txBody>
          <a:bodyPr lIns="0" rIns="0" tIns="0" bIns="0" anchor="ctr">
            <a:noAutofit/>
          </a:bodyPr>
          <a:p>
            <a:pPr algn="ctr">
              <a:buNone/>
            </a:pPr>
            <a:endParaRPr b="0" lang="es-ES" sz="3200" spc="-1" strike="noStrike">
              <a:latin typeface="Arial"/>
            </a:endParaRPr>
          </a:p>
        </p:txBody>
      </p:sp>
      <p:sp>
        <p:nvSpPr>
          <p:cNvPr id="3" name="PlaceHolder 2"/>
          <p:cNvSpPr>
            <a:spLocks noGrp="1"/>
          </p:cNvSpPr>
          <p:nvPr>
            <p:ph type="ftr" idx="2"/>
          </p:nvPr>
        </p:nvSpPr>
        <p:spPr/>
        <p:txBody>
          <a:bodyPr/>
          <a:p>
            <a:r>
              <a:t>Footer</a:t>
            </a:r>
          </a:p>
        </p:txBody>
      </p:sp>
      <p:sp>
        <p:nvSpPr>
          <p:cNvPr id="4" name="PlaceHolder 3"/>
          <p:cNvSpPr>
            <a:spLocks noGrp="1"/>
          </p:cNvSpPr>
          <p:nvPr>
            <p:ph type="sldNum" idx="3"/>
          </p:nvPr>
        </p:nvSpPr>
        <p:spPr/>
        <p:txBody>
          <a:bodyPr/>
          <a:p>
            <a:fld id="{B0020274-EF6F-4DD8-A507-1198CC4F11B2}" type="slidenum">
              <a:t>&lt;#&gt;</a:t>
            </a:fld>
          </a:p>
        </p:txBody>
      </p:sp>
      <p:sp>
        <p:nvSpPr>
          <p:cNvPr id="5" name="PlaceHolder 4"/>
          <p:cNvSpPr>
            <a:spLocks noGrp="1"/>
          </p:cNvSpPr>
          <p:nvPr>
            <p:ph type="dt" idx="1"/>
          </p:nvPr>
        </p:nvSpPr>
        <p:spPr/>
        <p:txBody>
          <a:bodyPr/>
          <a:p>
            <a:r>
              <a:rPr lang="es-ES"/>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5"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6" name="PlaceHolder 3"/>
          <p:cNvSpPr>
            <a:spLocks noGrp="1"/>
          </p:cNvSpPr>
          <p:nvPr>
            <p:ph/>
          </p:nvPr>
        </p:nvSpPr>
        <p:spPr>
          <a:xfrm>
            <a:off x="623196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17" name="PlaceHolder 4"/>
          <p:cNvSpPr>
            <a:spLocks noGrp="1"/>
          </p:cNvSpPr>
          <p:nvPr>
            <p:ph/>
          </p:nvPr>
        </p:nvSpPr>
        <p:spPr>
          <a:xfrm>
            <a:off x="60948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9F7EAE0A-19D8-4AD5-B151-FD4D0F265A80}"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19" name="PlaceHolder 2"/>
          <p:cNvSpPr>
            <a:spLocks noGrp="1"/>
          </p:cNvSpPr>
          <p:nvPr>
            <p:ph/>
          </p:nvPr>
        </p:nvSpPr>
        <p:spPr>
          <a:xfrm>
            <a:off x="609480" y="1604520"/>
            <a:ext cx="5354280" cy="397728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0"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1" name="PlaceHolder 4"/>
          <p:cNvSpPr>
            <a:spLocks noGrp="1"/>
          </p:cNvSpPr>
          <p:nvPr>
            <p:ph/>
          </p:nvPr>
        </p:nvSpPr>
        <p:spPr>
          <a:xfrm>
            <a:off x="6231960" y="368208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558D705E-F0D3-481C-9DF4-06305B044D5C}" type="slidenum">
              <a:t>&lt;#&gt;</a:t>
            </a:fld>
          </a:p>
        </p:txBody>
      </p:sp>
      <p:sp>
        <p:nvSpPr>
          <p:cNvPr id="8" name="PlaceHolder 7"/>
          <p:cNvSpPr>
            <a:spLocks noGrp="1"/>
          </p:cNvSpPr>
          <p:nvPr>
            <p:ph type="dt" idx="1"/>
          </p:nvPr>
        </p:nvSpPr>
        <p:spPr/>
        <p:txBody>
          <a:bodyPr/>
          <a:p>
            <a:r>
              <a:rPr lang="es-ES"/>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1523880" y="1122480"/>
            <a:ext cx="9143640" cy="2387160"/>
          </a:xfrm>
          <a:prstGeom prst="rect">
            <a:avLst/>
          </a:prstGeom>
          <a:noFill/>
          <a:ln w="0">
            <a:noFill/>
          </a:ln>
        </p:spPr>
        <p:txBody>
          <a:bodyPr lIns="0" rIns="0" tIns="0" bIns="0" anchor="ctr">
            <a:noAutofit/>
          </a:bodyPr>
          <a:p>
            <a:endParaRPr b="0" lang="es-ES" sz="1800" spc="-1" strike="noStrike">
              <a:solidFill>
                <a:srgbClr val="000000"/>
              </a:solidFill>
              <a:latin typeface="Calibri"/>
            </a:endParaRPr>
          </a:p>
        </p:txBody>
      </p:sp>
      <p:sp>
        <p:nvSpPr>
          <p:cNvPr id="23" name="PlaceHolder 2"/>
          <p:cNvSpPr>
            <a:spLocks noGrp="1"/>
          </p:cNvSpPr>
          <p:nvPr>
            <p:ph/>
          </p:nvPr>
        </p:nvSpPr>
        <p:spPr>
          <a:xfrm>
            <a:off x="60948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4" name="PlaceHolder 3"/>
          <p:cNvSpPr>
            <a:spLocks noGrp="1"/>
          </p:cNvSpPr>
          <p:nvPr>
            <p:ph/>
          </p:nvPr>
        </p:nvSpPr>
        <p:spPr>
          <a:xfrm>
            <a:off x="6231960" y="1604520"/>
            <a:ext cx="535428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25" name="PlaceHolder 4"/>
          <p:cNvSpPr>
            <a:spLocks noGrp="1"/>
          </p:cNvSpPr>
          <p:nvPr>
            <p:ph/>
          </p:nvPr>
        </p:nvSpPr>
        <p:spPr>
          <a:xfrm>
            <a:off x="609480" y="3682080"/>
            <a:ext cx="10972440" cy="1896840"/>
          </a:xfrm>
          <a:prstGeom prst="rect">
            <a:avLst/>
          </a:prstGeom>
          <a:noFill/>
          <a:ln w="0">
            <a:noFill/>
          </a:ln>
        </p:spPr>
        <p:txBody>
          <a:bodyPr lIns="0" rIns="0" tIns="0" bIns="0" anchor="t">
            <a:normAutofit/>
          </a:bodyPr>
          <a:p>
            <a:pPr>
              <a:lnSpc>
                <a:spcPct val="90000"/>
              </a:lnSpc>
              <a:spcBef>
                <a:spcPts val="1417"/>
              </a:spcBef>
              <a:buNone/>
            </a:pPr>
            <a:endParaRPr b="0" lang="es-ES" sz="2800" spc="-1" strike="noStrike">
              <a:solidFill>
                <a:srgbClr val="000000"/>
              </a:solidFill>
              <a:latin typeface="Calibri"/>
            </a:endParaRPr>
          </a:p>
        </p:txBody>
      </p:sp>
      <p:sp>
        <p:nvSpPr>
          <p:cNvPr id="6" name="PlaceHolder 5"/>
          <p:cNvSpPr>
            <a:spLocks noGrp="1"/>
          </p:cNvSpPr>
          <p:nvPr>
            <p:ph type="ftr" idx="2"/>
          </p:nvPr>
        </p:nvSpPr>
        <p:spPr/>
        <p:txBody>
          <a:bodyPr/>
          <a:p>
            <a:r>
              <a:t>Footer</a:t>
            </a:r>
          </a:p>
        </p:txBody>
      </p:sp>
      <p:sp>
        <p:nvSpPr>
          <p:cNvPr id="7" name="PlaceHolder 6"/>
          <p:cNvSpPr>
            <a:spLocks noGrp="1"/>
          </p:cNvSpPr>
          <p:nvPr>
            <p:ph type="sldNum" idx="3"/>
          </p:nvPr>
        </p:nvSpPr>
        <p:spPr/>
        <p:txBody>
          <a:bodyPr/>
          <a:p>
            <a:fld id="{77426EA1-6E43-410B-8C9A-1F96E0AFE66E}" type="slidenum">
              <a:t>&lt;#&gt;</a:t>
            </a:fld>
          </a:p>
        </p:txBody>
      </p:sp>
      <p:sp>
        <p:nvSpPr>
          <p:cNvPr id="8" name="PlaceHolder 7"/>
          <p:cNvSpPr>
            <a:spLocks noGrp="1"/>
          </p:cNvSpPr>
          <p:nvPr>
            <p:ph type="dt" idx="1"/>
          </p:nvPr>
        </p:nvSpPr>
        <p:spPr/>
        <p:txBody>
          <a:bodyPr/>
          <a:p>
            <a:r>
              <a:rPr lang="es-ES"/>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3640" cy="2387160"/>
          </a:xfrm>
          <a:prstGeom prst="rect">
            <a:avLst/>
          </a:prstGeom>
          <a:noFill/>
          <a:ln w="0">
            <a:noFill/>
          </a:ln>
        </p:spPr>
        <p:txBody>
          <a:bodyPr anchor="b">
            <a:noAutofit/>
          </a:bodyPr>
          <a:p>
            <a:pPr algn="ctr">
              <a:lnSpc>
                <a:spcPct val="90000"/>
              </a:lnSpc>
              <a:buNone/>
            </a:pPr>
            <a:r>
              <a:rPr b="0" lang="es-ES" sz="6000" spc="-1" strike="noStrike">
                <a:solidFill>
                  <a:srgbClr val="000000"/>
                </a:solidFill>
                <a:latin typeface="Calibri Light"/>
              </a:rPr>
              <a:t>Haga clic para modificar el estilo de título del patrón</a:t>
            </a:r>
            <a:endParaRPr b="0" lang="es-ES" sz="6000" spc="-1" strike="noStrike">
              <a:solidFill>
                <a:srgbClr val="000000"/>
              </a:solidFill>
              <a:latin typeface="Calibri"/>
            </a:endParaRPr>
          </a:p>
        </p:txBody>
      </p:sp>
      <p:sp>
        <p:nvSpPr>
          <p:cNvPr id="1" name="PlaceHolder 2"/>
          <p:cNvSpPr>
            <a:spLocks noGrp="1"/>
          </p:cNvSpPr>
          <p:nvPr>
            <p:ph type="dt" idx="1"/>
          </p:nvPr>
        </p:nvSpPr>
        <p:spPr>
          <a:xfrm>
            <a:off x="838080" y="6356520"/>
            <a:ext cx="2742840" cy="364680"/>
          </a:xfrm>
          <a:prstGeom prst="rect">
            <a:avLst/>
          </a:prstGeom>
          <a:noFill/>
          <a:ln w="0">
            <a:noFill/>
          </a:ln>
        </p:spPr>
        <p:txBody>
          <a:bodyPr anchor="ctr">
            <a:noAutofit/>
          </a:bodyPr>
          <a:lstStyle>
            <a:lvl1pPr>
              <a:lnSpc>
                <a:spcPct val="100000"/>
              </a:lnSpc>
              <a:buNone/>
              <a:defRPr b="0" lang="es-ES" sz="1200" spc="-1" strike="noStrike">
                <a:solidFill>
                  <a:srgbClr val="8b8b8b"/>
                </a:solidFill>
                <a:latin typeface="Calibri"/>
              </a:defRPr>
            </a:lvl1pPr>
          </a:lstStyle>
          <a:p>
            <a:pPr>
              <a:lnSpc>
                <a:spcPct val="100000"/>
              </a:lnSpc>
              <a:buNone/>
            </a:pPr>
            <a:r>
              <a:rPr b="0" lang="es-ES" sz="1200" spc="-1" strike="noStrike">
                <a:solidFill>
                  <a:srgbClr val="8b8b8b"/>
                </a:solidFill>
                <a:latin typeface="Calibri"/>
              </a:rPr>
              <a:t> </a:t>
            </a:r>
            <a:endParaRPr b="0" lang="es-ES" sz="1200" spc="-1" strike="noStrike">
              <a:latin typeface="Times New Roman"/>
            </a:endParaRPr>
          </a:p>
        </p:txBody>
      </p:sp>
      <p:sp>
        <p:nvSpPr>
          <p:cNvPr id="2" name="PlaceHolder 3"/>
          <p:cNvSpPr>
            <a:spLocks noGrp="1"/>
          </p:cNvSpPr>
          <p:nvPr>
            <p:ph type="ftr" idx="2"/>
          </p:nvPr>
        </p:nvSpPr>
        <p:spPr>
          <a:xfrm>
            <a:off x="4038480" y="6356520"/>
            <a:ext cx="4114440" cy="364680"/>
          </a:xfrm>
          <a:prstGeom prst="rect">
            <a:avLst/>
          </a:prstGeom>
          <a:noFill/>
          <a:ln w="0">
            <a:noFill/>
          </a:ln>
        </p:spPr>
        <p:txBody>
          <a:bodyPr anchor="ctr">
            <a:noAutofit/>
          </a:bodyPr>
          <a:lstStyle>
            <a:lvl1pPr algn="ctr">
              <a:buNone/>
              <a:defRPr b="0" lang="es-ES" sz="1400" spc="-1" strike="noStrike">
                <a:latin typeface="Times New Roman"/>
              </a:defRPr>
            </a:lvl1pPr>
          </a:lstStyle>
          <a:p>
            <a:pPr algn="ctr">
              <a:buNone/>
            </a:pPr>
            <a:r>
              <a:rPr b="0" lang="es-ES" sz="1400" spc="-1" strike="noStrike">
                <a:latin typeface="Times New Roman"/>
              </a:rPr>
              <a:t> </a:t>
            </a:r>
            <a:endParaRPr b="0" lang="es-ES" sz="1400" spc="-1" strike="noStrike">
              <a:latin typeface="Times New Roman"/>
            </a:endParaRPr>
          </a:p>
        </p:txBody>
      </p:sp>
      <p:sp>
        <p:nvSpPr>
          <p:cNvPr id="3" name="PlaceHolder 4"/>
          <p:cNvSpPr>
            <a:spLocks noGrp="1"/>
          </p:cNvSpPr>
          <p:nvPr>
            <p:ph type="sldNum" idx="3"/>
          </p:nvPr>
        </p:nvSpPr>
        <p:spPr>
          <a:xfrm>
            <a:off x="8610480" y="6356520"/>
            <a:ext cx="2742840" cy="364680"/>
          </a:xfrm>
          <a:prstGeom prst="rect">
            <a:avLst/>
          </a:prstGeom>
          <a:noFill/>
          <a:ln w="0">
            <a:noFill/>
          </a:ln>
        </p:spPr>
        <p:txBody>
          <a:bodyPr anchor="ctr">
            <a:noAutofit/>
          </a:bodyPr>
          <a:lstStyle>
            <a:lvl1pPr algn="r">
              <a:lnSpc>
                <a:spcPct val="100000"/>
              </a:lnSpc>
              <a:buNone/>
              <a:defRPr b="0" lang="es-ES" sz="1200" spc="-1" strike="noStrike">
                <a:solidFill>
                  <a:srgbClr val="8b8b8b"/>
                </a:solidFill>
                <a:latin typeface="Calibri"/>
              </a:defRPr>
            </a:lvl1pPr>
          </a:lstStyle>
          <a:p>
            <a:pPr algn="r">
              <a:lnSpc>
                <a:spcPct val="100000"/>
              </a:lnSpc>
              <a:buNone/>
            </a:pPr>
            <a:fld id="{29C05781-03A0-4500-AFF7-70B8137B893D}" type="slidenum">
              <a:rPr b="0" lang="es-ES" sz="1200" spc="-1" strike="noStrike">
                <a:solidFill>
                  <a:srgbClr val="8b8b8b"/>
                </a:solidFill>
                <a:latin typeface="Calibri"/>
              </a:rPr>
              <a:t>4</a:t>
            </a:fld>
            <a:endParaRPr b="0" lang="es-ES" sz="1200" spc="-1" strike="noStrike">
              <a:latin typeface="Times New Roman"/>
            </a:endParaRPr>
          </a:p>
        </p:txBody>
      </p:sp>
      <p:sp>
        <p:nvSpPr>
          <p:cNvPr id="4" name="PlaceHolder 5"/>
          <p:cNvSpPr>
            <a:spLocks noGrp="1"/>
          </p:cNvSpPr>
          <p:nvPr>
            <p:ph type="body"/>
          </p:nvPr>
        </p:nvSpPr>
        <p:spPr>
          <a:xfrm>
            <a:off x="609480" y="1604520"/>
            <a:ext cx="10972440" cy="3977280"/>
          </a:xfrm>
          <a:prstGeom prst="rect">
            <a:avLst/>
          </a:prstGeom>
          <a:noFill/>
          <a:ln w="0">
            <a:noFill/>
          </a:ln>
        </p:spPr>
        <p:txBody>
          <a:bodyPr lIns="0" rIns="0" tIns="0" bIns="0" anchor="t">
            <a:normAutofit/>
          </a:bodyPr>
          <a:p>
            <a:pPr marL="432000" indent="-324000">
              <a:lnSpc>
                <a:spcPct val="90000"/>
              </a:lnSpc>
              <a:spcBef>
                <a:spcPts val="1417"/>
              </a:spcBef>
              <a:buClr>
                <a:srgbClr val="000000"/>
              </a:buClr>
              <a:buSzPct val="45000"/>
              <a:buFont typeface="Wingdings" charset="2"/>
              <a:buChar char=""/>
            </a:pPr>
            <a:r>
              <a:rPr b="0" lang="es-ES" sz="2800" spc="-1" strike="noStrike">
                <a:solidFill>
                  <a:srgbClr val="000000"/>
                </a:solidFill>
                <a:latin typeface="Calibri"/>
              </a:rPr>
              <a:t>Pulse para editar el formato de texto del esquema</a:t>
            </a:r>
            <a:endParaRPr b="0" lang="es-ES" sz="2800" spc="-1" strike="noStrike">
              <a:solidFill>
                <a:srgbClr val="000000"/>
              </a:solidFill>
              <a:latin typeface="Calibri"/>
            </a:endParaRPr>
          </a:p>
          <a:p>
            <a:pPr lvl="1" marL="864000" indent="-324000">
              <a:lnSpc>
                <a:spcPct val="90000"/>
              </a:lnSpc>
              <a:spcBef>
                <a:spcPts val="1134"/>
              </a:spcBef>
              <a:buClr>
                <a:srgbClr val="000000"/>
              </a:buClr>
              <a:buSzPct val="75000"/>
              <a:buFont typeface="Symbol" charset="2"/>
              <a:buChar char=""/>
            </a:pPr>
            <a:r>
              <a:rPr b="0" lang="es-ES" sz="2000" spc="-1" strike="noStrike">
                <a:solidFill>
                  <a:srgbClr val="000000"/>
                </a:solidFill>
                <a:latin typeface="Calibri"/>
              </a:rPr>
              <a:t>Segundo nivel del esquema</a:t>
            </a:r>
            <a:endParaRPr b="0" lang="es-ES" sz="2000" spc="-1" strike="noStrike">
              <a:solidFill>
                <a:srgbClr val="000000"/>
              </a:solidFill>
              <a:latin typeface="Calibri"/>
            </a:endParaRPr>
          </a:p>
          <a:p>
            <a:pPr lvl="2" marL="1296000" indent="-288000">
              <a:lnSpc>
                <a:spcPct val="90000"/>
              </a:lnSpc>
              <a:spcBef>
                <a:spcPts val="850"/>
              </a:spcBef>
              <a:buClr>
                <a:srgbClr val="000000"/>
              </a:buClr>
              <a:buSzPct val="45000"/>
              <a:buFont typeface="Wingdings" charset="2"/>
              <a:buChar char=""/>
            </a:pPr>
            <a:r>
              <a:rPr b="0" lang="es-ES" sz="1800" spc="-1" strike="noStrike">
                <a:solidFill>
                  <a:srgbClr val="000000"/>
                </a:solidFill>
                <a:latin typeface="Calibri"/>
              </a:rPr>
              <a:t>Tercer nivel del esquema</a:t>
            </a:r>
            <a:endParaRPr b="0" lang="es-ES" sz="1800" spc="-1" strike="noStrike">
              <a:solidFill>
                <a:srgbClr val="000000"/>
              </a:solidFill>
              <a:latin typeface="Calibri"/>
            </a:endParaRPr>
          </a:p>
          <a:p>
            <a:pPr lvl="3" marL="1728000" indent="-216000">
              <a:lnSpc>
                <a:spcPct val="90000"/>
              </a:lnSpc>
              <a:spcBef>
                <a:spcPts val="567"/>
              </a:spcBef>
              <a:buClr>
                <a:srgbClr val="000000"/>
              </a:buClr>
              <a:buSzPct val="75000"/>
              <a:buFont typeface="Symbol" charset="2"/>
              <a:buChar char=""/>
            </a:pPr>
            <a:r>
              <a:rPr b="0" lang="es-ES" sz="1800" spc="-1" strike="noStrike">
                <a:solidFill>
                  <a:srgbClr val="000000"/>
                </a:solidFill>
                <a:latin typeface="Calibri"/>
              </a:rPr>
              <a:t>Cuarto nivel del esquema</a:t>
            </a:r>
            <a:endParaRPr b="0" lang="es-ES" sz="1800" spc="-1" strike="noStrike">
              <a:solidFill>
                <a:srgbClr val="000000"/>
              </a:solidFill>
              <a:latin typeface="Calibri"/>
            </a:endParaRPr>
          </a:p>
          <a:p>
            <a:pPr lvl="4" marL="2160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Quinto nivel del esquema</a:t>
            </a:r>
            <a:endParaRPr b="0" lang="es-ES" sz="2000" spc="-1" strike="noStrike">
              <a:solidFill>
                <a:srgbClr val="000000"/>
              </a:solidFill>
              <a:latin typeface="Calibri"/>
            </a:endParaRPr>
          </a:p>
          <a:p>
            <a:pPr lvl="5" marL="2592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Sexto nivel del esquema</a:t>
            </a:r>
            <a:endParaRPr b="0" lang="es-ES" sz="2000" spc="-1" strike="noStrike">
              <a:solidFill>
                <a:srgbClr val="000000"/>
              </a:solidFill>
              <a:latin typeface="Calibri"/>
            </a:endParaRPr>
          </a:p>
          <a:p>
            <a:pPr lvl="6" marL="3024000" indent="-216000">
              <a:lnSpc>
                <a:spcPct val="90000"/>
              </a:lnSpc>
              <a:spcBef>
                <a:spcPts val="283"/>
              </a:spcBef>
              <a:buClr>
                <a:srgbClr val="000000"/>
              </a:buClr>
              <a:buSzPct val="45000"/>
              <a:buFont typeface="Wingdings" charset="2"/>
              <a:buChar char=""/>
            </a:pPr>
            <a:r>
              <a:rPr b="0" lang="es-ES" sz="2000" spc="-1" strike="noStrike">
                <a:solidFill>
                  <a:srgbClr val="000000"/>
                </a:solidFill>
                <a:latin typeface="Calibri"/>
              </a:rPr>
              <a:t>Séptimo nivel del esquema</a:t>
            </a:r>
            <a:endParaRPr b="0" lang="es-ES" sz="2000" spc="-1" strike="noStrike">
              <a:solidFill>
                <a:srgbClr val="000000"/>
              </a:solidFill>
              <a:latin typeface="Calibri"/>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jpeg"/><Relationship Id="rId2" Type="http://schemas.openxmlformats.org/officeDocument/2006/relationships/slideLayout" Target="../slideLayouts/slideLayout2.xml"/>
</Relationships>
</file>

<file path=ppt/slides/_rels/slide2.xml.rels><?xml version="1.0" encoding="UTF-8"?>
<Relationships xmlns="http://schemas.openxmlformats.org/package/2006/relationships"><Relationship Id="rId1" Type="http://schemas.openxmlformats.org/officeDocument/2006/relationships/image" Target="../media/image2.jpeg"/><Relationship Id="rId2" Type="http://schemas.openxmlformats.org/officeDocument/2006/relationships/slideLayout" Target="../slideLayouts/slideLayout2.xml"/>
</Relationships>
</file>

<file path=ppt/slides/_rels/slide3.xml.rels><?xml version="1.0" encoding="UTF-8"?>
<Relationships xmlns="http://schemas.openxmlformats.org/package/2006/relationships"><Relationship Id="rId1" Type="http://schemas.openxmlformats.org/officeDocument/2006/relationships/image" Target="../media/image3.jpeg"/><Relationship Id="rId2" Type="http://schemas.openxmlformats.org/officeDocument/2006/relationships/slideLayout" Target="../slideLayouts/slideLayout2.xml"/>
</Relationships>
</file>

<file path=ppt/slides/_rels/slide4.xml.rels><?xml version="1.0" encoding="UTF-8"?>
<Relationships xmlns="http://schemas.openxmlformats.org/package/2006/relationships"><Relationship Id="rId1" Type="http://schemas.openxmlformats.org/officeDocument/2006/relationships/hyperlink" Target="https://www.bisbatlleida.org/es/persona-historica/arce-ruiz-leonardo-hegberto-marista" TargetMode="External"/><Relationship Id="rId2" Type="http://schemas.openxmlformats.org/officeDocument/2006/relationships/hyperlink" Target="https://www.bisbatlleida.org/es/persona-historica/arce-ruiz-leonardo-hegberto-marista" TargetMode="External"/><Relationship Id="rId3" Type="http://schemas.openxmlformats.org/officeDocument/2006/relationships/image" Target="../media/image4.jpeg"/><Relationship Id="rId4" Type="http://schemas.openxmlformats.org/officeDocument/2006/relationships/slideLayout" Target="../slideLayouts/slideLayout2.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PlaceHolder 1"/>
          <p:cNvSpPr>
            <a:spLocks noGrp="1"/>
          </p:cNvSpPr>
          <p:nvPr>
            <p:ph type="title"/>
          </p:nvPr>
        </p:nvSpPr>
        <p:spPr>
          <a:xfrm>
            <a:off x="1625760" y="503640"/>
            <a:ext cx="9143640" cy="60444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LEONARDO ARCE RUIZ</a:t>
            </a:r>
            <a:endParaRPr b="0" lang="es-ES" sz="3600" spc="-1" strike="noStrike">
              <a:solidFill>
                <a:srgbClr val="000000"/>
              </a:solidFill>
              <a:latin typeface="Calibri"/>
            </a:endParaRPr>
          </a:p>
        </p:txBody>
      </p:sp>
      <p:sp>
        <p:nvSpPr>
          <p:cNvPr id="42" name="PlaceHolder 2"/>
          <p:cNvSpPr>
            <a:spLocks noGrp="1"/>
          </p:cNvSpPr>
          <p:nvPr>
            <p:ph type="subTitle"/>
          </p:nvPr>
        </p:nvSpPr>
        <p:spPr>
          <a:xfrm>
            <a:off x="147960" y="1108440"/>
            <a:ext cx="10778400" cy="549540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Nombre Civil: </a:t>
            </a:r>
            <a:r>
              <a:rPr b="0" lang="es-ES" sz="1600" spc="-1" strike="noStrike">
                <a:solidFill>
                  <a:srgbClr val="000000"/>
                </a:solidFill>
                <a:latin typeface="Calibri"/>
              </a:rPr>
              <a:t>Leonardo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Nacimiento: </a:t>
            </a:r>
            <a:r>
              <a:rPr b="0" lang="es-ES" sz="1600" spc="-1" strike="noStrike">
                <a:solidFill>
                  <a:srgbClr val="000000"/>
                </a:solidFill>
                <a:latin typeface="Calibri"/>
              </a:rPr>
              <a:t>06 de noviembre de 1907</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Nacimiento: </a:t>
            </a:r>
            <a:r>
              <a:rPr b="0" lang="es-ES" sz="1600" spc="-1" strike="noStrike">
                <a:solidFill>
                  <a:srgbClr val="000000"/>
                </a:solidFill>
                <a:latin typeface="Calibri"/>
              </a:rPr>
              <a:t>Arcellares del Tozo (Burgos)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Sexo: </a:t>
            </a:r>
            <a:r>
              <a:rPr b="0" lang="es-ES" sz="1600" spc="-1" strike="noStrike">
                <a:solidFill>
                  <a:srgbClr val="000000"/>
                </a:solidFill>
                <a:latin typeface="Calibri"/>
              </a:rPr>
              <a:t>Varón</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Fecha Asesinato: </a:t>
            </a:r>
            <a:r>
              <a:rPr b="0" lang="es-ES" sz="1600" spc="-1" strike="noStrike">
                <a:solidFill>
                  <a:srgbClr val="000000"/>
                </a:solidFill>
                <a:latin typeface="Calibri"/>
              </a:rPr>
              <a:t>23 de octubre de 1936</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Lugar Asesinato: </a:t>
            </a:r>
            <a:r>
              <a:rPr b="0" lang="es-ES" sz="1600" spc="-1" strike="noStrike">
                <a:solidFill>
                  <a:srgbClr val="000000"/>
                </a:solidFill>
                <a:latin typeface="Calibri"/>
              </a:rPr>
              <a:t>Monte Saja en Campoo de Suso (Cantabria)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Orden Religiosa: </a:t>
            </a:r>
            <a:r>
              <a:rPr b="0" lang="es-ES" sz="1600" spc="-1" strike="noStrike">
                <a:solidFill>
                  <a:srgbClr val="000000"/>
                </a:solidFill>
                <a:latin typeface="Calibri"/>
              </a:rPr>
              <a:t>Hermanos Maristas (F.M.S.)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Nombre Religioso: </a:t>
            </a:r>
            <a:r>
              <a:rPr b="0" lang="es-ES" sz="1600" spc="-1" strike="noStrike">
                <a:solidFill>
                  <a:srgbClr val="000000"/>
                </a:solidFill>
                <a:latin typeface="Calibri"/>
              </a:rPr>
              <a:t>Hermano Egberto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Datos Biográficos Resumidos: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Nombre de los padres, Bernabé y Gabina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27 de septiembre de 1919 Leonardo ingresó en el seminario marista de Arceniega.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29 de septiembre de 1922 pasó al noviciado de Las Avellanas (Lleida), donde vistió el hábito marista el 8 de septiembre del año siguiente, recibiendo el nombre de H. Egberto.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 </a:t>
            </a:r>
            <a:r>
              <a:rPr b="0" lang="es-ES" sz="1600" spc="-1" strike="noStrike">
                <a:solidFill>
                  <a:srgbClr val="000000"/>
                </a:solidFill>
                <a:latin typeface="Calibri"/>
              </a:rPr>
              <a:t>El 8 de septiembre de 1924, al terminar el noviciado, emitió los primeros votos temporales. </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15 de agosto de 1930 se consagró de por vida al Señor, haciendo en Las Avellanas su profesión perpetua en el Instituto marista.</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3" name="Imagen 4" descr="https://www.bisbatlleida.org/sites/default/files/fotos/difunts/ArceRuiz_Leonardo.jpg"/>
          <p:cNvPicPr/>
          <p:nvPr/>
        </p:nvPicPr>
        <p:blipFill>
          <a:blip r:embed="rId1"/>
          <a:stretch/>
        </p:blipFill>
        <p:spPr>
          <a:xfrm>
            <a:off x="7740000" y="1605600"/>
            <a:ext cx="1175040" cy="1634400"/>
          </a:xfrm>
          <a:prstGeom prst="rect">
            <a:avLst/>
          </a:prstGeom>
          <a:ln w="0">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PlaceHolder 1"/>
          <p:cNvSpPr>
            <a:spLocks noGrp="1"/>
          </p:cNvSpPr>
          <p:nvPr>
            <p:ph type="title"/>
          </p:nvPr>
        </p:nvSpPr>
        <p:spPr>
          <a:xfrm>
            <a:off x="1598040" y="365040"/>
            <a:ext cx="9069840" cy="59508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LEONARDO ARCE RUIZ</a:t>
            </a:r>
            <a:endParaRPr b="0" lang="es-ES" sz="3600" spc="-1" strike="noStrike">
              <a:solidFill>
                <a:srgbClr val="000000"/>
              </a:solidFill>
              <a:latin typeface="Calibri"/>
            </a:endParaRPr>
          </a:p>
        </p:txBody>
      </p:sp>
      <p:sp>
        <p:nvSpPr>
          <p:cNvPr id="45" name="PlaceHolder 2"/>
          <p:cNvSpPr>
            <a:spLocks noGrp="1"/>
          </p:cNvSpPr>
          <p:nvPr>
            <p:ph type="subTitle"/>
          </p:nvPr>
        </p:nvSpPr>
        <p:spPr>
          <a:xfrm>
            <a:off x="240120" y="960480"/>
            <a:ext cx="10760040" cy="5615280"/>
          </a:xfrm>
          <a:prstGeom prst="rect">
            <a:avLst/>
          </a:prstGeom>
          <a:noFill/>
          <a:ln w="0">
            <a:noFill/>
          </a:ln>
        </p:spPr>
        <p:txBody>
          <a:bodyPr anchor="t">
            <a:normAutofit fontScale="99000"/>
          </a:bodyPr>
          <a:p>
            <a:pPr algn="just">
              <a:lnSpc>
                <a:spcPct val="90000"/>
              </a:lnSpc>
              <a:spcBef>
                <a:spcPts val="1001"/>
              </a:spcBef>
              <a:buNone/>
              <a:tabLst>
                <a:tab algn="l" pos="0"/>
              </a:tabLst>
            </a:pPr>
            <a:r>
              <a:rPr b="0" lang="es-ES" sz="1600" spc="-1" strike="noStrike">
                <a:solidFill>
                  <a:srgbClr val="000000"/>
                </a:solidFill>
                <a:latin typeface="Calibri"/>
              </a:rPr>
              <a:t>A la vida marista lo siguieron dos de sus hermanastros: Miguel Arroyo, que fue el primer seminarista que murió en Arceniega, en 1924; y Evelio Arroyo -H. Evelio Ramiro-, de carácter alegre y sencillo, que hizo su primera profesión en 1931, en Las Avellanas; en 1936, estaba destinado en el colegio Mirasol de Valencia, pero consiguió pasar a la zona de Santander con un pasaporte republicano y allí tuvo que alistarse en el ejército; cuando estaba en las líneas rojas del frente de la Lora, a unos seis kilómetros de su pueblo natal, intentó llegar a él y desapareció. También ingresó en la vida marista un hijo de su hermana Paulina -el H. Gilberto Poza, que desempeñó toda su labor de misionero en Chile-.</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Itinerario Docente</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Después del noviciado, los superiores lo destinaran a desempeñar diversos empleos manuales durante cuatro años. Así, ejerció de cocinero en el colegio de Palafrugell (Girona), durante el curso académico 1924-25; y en el de La Garriga (Barcelona), durante el curso 1925- 26. Volvió en agosto de 1926 al convento de Las Avellanas en el que trabajó dos años más como hortelano y desempeñó otras labores y tareas. A partir de agosto de 1928 fue profesor ayudante: primero en el colegio de Sabadell (Barcelona) hasta febrero de 1929; a continuación en el de San José Oriol de Barcelona hasta agosto de 1929; luego en el colegio Mirasol de Valencia hasta febrero de 1932; después de nuevo en el de La Garriga hasta septiembre de 1933; más tarde en la academia politécnica de Alcazarquivir (Marruecos), hasta septiembre de 1935 --.durante dos años en sustitución del servicio militar-; y finalmente en Barruelo de Santullán (Palencia) donde lo sorprendió la guerra civil.</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Perfil religioso y de educador</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La vida de entrega del H. Egberto se fundamentó sobre una firme voluntad de servir a los demás: ella fue la base de su intensa vida espiritual. Se desvivía por todos y a todos atendía con jovialidad y amabilidad proverbiales. Por otra parte la constancia y el esfuerzo que ponía en todo lo que se le encargaba lo hacían capaz de vencer todos los obstáculos que se le presentaran. En los años en los que desempeñó trabajos manuales  debió ejercitar especialmente las virtudes de la caridad y de la humildad; desde entonces durante el resto de sus días fueron sus virtudes más características. Los hermanos han destacado también su espíritu de familia su sencillez y su aceptación gozosa de la pobreza; y sus antiguos alumnos, su dedicación incondicional a las clases y los resultados que logró en la formación cristiana de los niños que le habían sido encomendados.</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6" name="Imagen 5" descr="https://www.bisbatlleida.org/sites/default/files/fotos/difunts/ArceRuiz_Leonardo.jpg"/>
          <p:cNvPicPr/>
          <p:nvPr/>
        </p:nvPicPr>
        <p:blipFill>
          <a:blip r:embed="rId1"/>
          <a:stretch/>
        </p:blipFill>
        <p:spPr>
          <a:xfrm>
            <a:off x="11091600" y="2630880"/>
            <a:ext cx="815040" cy="1133640"/>
          </a:xfrm>
          <a:prstGeom prst="rect">
            <a:avLst/>
          </a:prstGeom>
          <a:ln w="0">
            <a:noFill/>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1523880" y="512640"/>
            <a:ext cx="9143640" cy="6138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LEONARDO ARCE RUIZ</a:t>
            </a:r>
            <a:endParaRPr b="0" lang="es-ES" sz="3600" spc="-1" strike="noStrike">
              <a:solidFill>
                <a:srgbClr val="000000"/>
              </a:solidFill>
              <a:latin typeface="Calibri"/>
            </a:endParaRPr>
          </a:p>
        </p:txBody>
      </p:sp>
      <p:sp>
        <p:nvSpPr>
          <p:cNvPr id="48" name="PlaceHolder 2"/>
          <p:cNvSpPr>
            <a:spLocks noGrp="1"/>
          </p:cNvSpPr>
          <p:nvPr>
            <p:ph type="subTitle"/>
          </p:nvPr>
        </p:nvSpPr>
        <p:spPr>
          <a:xfrm>
            <a:off x="341640" y="1126800"/>
            <a:ext cx="10658520" cy="536580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Datos Biográficos Extendidos</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Martirio y Asesinato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22 de julio de 1936 huyó hacia Burgos junto al H. Teófilo Martín pero fue detenido y conducido a Reinosa (Cantabria)  El 23 de octubre fue asesinado en el monte Saja en Campoo de Suso donde fue asesinado junto con el Teofilo Martín. Sus restos mortales descansan en el cementerio municipal de Reinosa.</a:t>
            </a:r>
            <a:endParaRPr b="0" lang="es-ES" sz="1600" spc="-1" strike="noStrike">
              <a:latin typeface="Arial"/>
            </a:endParaRPr>
          </a:p>
          <a:p>
            <a:pPr algn="ctr">
              <a:lnSpc>
                <a:spcPct val="90000"/>
              </a:lnSpc>
              <a:spcBef>
                <a:spcPts val="1001"/>
              </a:spcBef>
              <a:buNone/>
              <a:tabLst>
                <a:tab algn="l" pos="0"/>
              </a:tabLst>
            </a:pPr>
            <a:r>
              <a:rPr b="1" lang="es-ES" sz="2400" spc="-1" strike="noStrike">
                <a:solidFill>
                  <a:srgbClr val="000000"/>
                </a:solidFill>
                <a:latin typeface="Calibri"/>
              </a:rPr>
              <a:t> </a:t>
            </a:r>
            <a:endParaRPr b="0" lang="es-ES" sz="24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49" name="Imagen 5" descr="https://www.bisbatlleida.org/sites/default/files/fotos/difunts/ArceRuiz_Leonardo.jpg"/>
          <p:cNvPicPr/>
          <p:nvPr/>
        </p:nvPicPr>
        <p:blipFill>
          <a:blip r:embed="rId1"/>
          <a:stretch/>
        </p:blipFill>
        <p:spPr>
          <a:xfrm>
            <a:off x="11091600" y="2630880"/>
            <a:ext cx="815040" cy="1133640"/>
          </a:xfrm>
          <a:prstGeom prst="rect">
            <a:avLst/>
          </a:prstGeom>
          <a:ln w="0">
            <a:noFill/>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0" name="PlaceHolder 1"/>
          <p:cNvSpPr>
            <a:spLocks noGrp="1"/>
          </p:cNvSpPr>
          <p:nvPr>
            <p:ph type="title"/>
          </p:nvPr>
        </p:nvSpPr>
        <p:spPr>
          <a:xfrm>
            <a:off x="1791720" y="512640"/>
            <a:ext cx="8875800" cy="613800"/>
          </a:xfrm>
          <a:prstGeom prst="rect">
            <a:avLst/>
          </a:prstGeom>
          <a:noFill/>
          <a:ln w="0">
            <a:noFill/>
          </a:ln>
        </p:spPr>
        <p:txBody>
          <a:bodyPr anchor="b">
            <a:normAutofit/>
          </a:bodyPr>
          <a:p>
            <a:pPr algn="ctr">
              <a:lnSpc>
                <a:spcPct val="90000"/>
              </a:lnSpc>
              <a:buNone/>
            </a:pPr>
            <a:r>
              <a:rPr b="0" lang="es-ES" sz="3600" spc="-1" strike="noStrike">
                <a:solidFill>
                  <a:srgbClr val="000000"/>
                </a:solidFill>
                <a:latin typeface="Calibri Light"/>
              </a:rPr>
              <a:t>LEONARDO ARCE RUIZ</a:t>
            </a:r>
            <a:endParaRPr b="0" lang="es-ES" sz="3600" spc="-1" strike="noStrike">
              <a:solidFill>
                <a:srgbClr val="000000"/>
              </a:solidFill>
              <a:latin typeface="Calibri"/>
            </a:endParaRPr>
          </a:p>
        </p:txBody>
      </p:sp>
      <p:sp>
        <p:nvSpPr>
          <p:cNvPr id="51" name="PlaceHolder 2"/>
          <p:cNvSpPr>
            <a:spLocks noGrp="1"/>
          </p:cNvSpPr>
          <p:nvPr>
            <p:ph type="subTitle"/>
          </p:nvPr>
        </p:nvSpPr>
        <p:spPr>
          <a:xfrm>
            <a:off x="304920" y="1126800"/>
            <a:ext cx="10566000" cy="5578560"/>
          </a:xfrm>
          <a:prstGeom prst="rect">
            <a:avLst/>
          </a:prstGeom>
          <a:noFill/>
          <a:ln w="0">
            <a:noFill/>
          </a:ln>
        </p:spPr>
        <p:txBody>
          <a:bodyPr anchor="t">
            <a:normAutofit/>
          </a:bodyPr>
          <a:p>
            <a:pPr algn="just">
              <a:lnSpc>
                <a:spcPct val="90000"/>
              </a:lnSpc>
              <a:spcBef>
                <a:spcPts val="1001"/>
              </a:spcBef>
              <a:buNone/>
              <a:tabLst>
                <a:tab algn="l" pos="0"/>
              </a:tabLst>
            </a:pPr>
            <a:r>
              <a:rPr b="1" lang="es-ES" sz="1600" spc="-1" strike="noStrike">
                <a:solidFill>
                  <a:srgbClr val="000000"/>
                </a:solidFill>
                <a:latin typeface="Calibri"/>
              </a:rPr>
              <a:t>¿En qué lugar reposan sus restos mortales?</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En el cementerio de Reinosa (Santander – Cantabria)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beatificado?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El 13 de octubre de 2013, en Tarragona</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¿En qué fecha fue canonizado?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Aún no está canonizado</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Fiesta Canónica:</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22 de julio</a:t>
            </a:r>
            <a:endParaRPr b="0" lang="es-ES" sz="1600" spc="-1" strike="noStrike">
              <a:latin typeface="Arial"/>
            </a:endParaRPr>
          </a:p>
          <a:p>
            <a:pPr algn="just">
              <a:lnSpc>
                <a:spcPct val="90000"/>
              </a:lnSpc>
              <a:spcBef>
                <a:spcPts val="1001"/>
              </a:spcBef>
              <a:buNone/>
              <a:tabLst>
                <a:tab algn="l" pos="0"/>
              </a:tabLst>
            </a:pPr>
            <a:r>
              <a:rPr b="0" lang="es-ES" sz="1600" spc="-1" strike="noStrike">
                <a:solidFill>
                  <a:srgbClr val="000000"/>
                </a:solidFill>
                <a:latin typeface="Calibri"/>
              </a:rPr>
              <a:t>06 de noviembre, Festividad de los Mártires durante la Persecución Religiosa en el siglo XX</a:t>
            </a:r>
            <a:endParaRPr b="0" lang="es-ES" sz="1600" spc="-1" strike="noStrike">
              <a:latin typeface="Arial"/>
            </a:endParaRPr>
          </a:p>
          <a:p>
            <a:pPr algn="just">
              <a:lnSpc>
                <a:spcPct val="90000"/>
              </a:lnSpc>
              <a:spcBef>
                <a:spcPts val="1001"/>
              </a:spcBef>
              <a:buNone/>
              <a:tabLst>
                <a:tab algn="l" pos="0"/>
              </a:tabLst>
            </a:pPr>
            <a:r>
              <a:rPr b="1" lang="es-ES" sz="1600" spc="-1" strike="noStrike">
                <a:solidFill>
                  <a:srgbClr val="000000"/>
                </a:solidFill>
                <a:latin typeface="Calibri"/>
              </a:rPr>
              <a:t>Fuente:</a:t>
            </a:r>
            <a:endParaRPr b="0" lang="es-ES" sz="1600" spc="-1" strike="noStrike">
              <a:latin typeface="Arial"/>
            </a:endParaRPr>
          </a:p>
          <a:p>
            <a:pPr algn="just">
              <a:lnSpc>
                <a:spcPct val="90000"/>
              </a:lnSpc>
              <a:spcBef>
                <a:spcPts val="1001"/>
              </a:spcBef>
              <a:buNone/>
              <a:tabLst>
                <a:tab algn="l" pos="0"/>
              </a:tabLst>
            </a:pPr>
            <a:r>
              <a:rPr b="0" lang="es-ES" sz="1600" spc="-1" strike="noStrike" u="sng">
                <a:solidFill>
                  <a:srgbClr val="0563c1"/>
                </a:solidFill>
                <a:uFillTx/>
                <a:latin typeface="Calibri"/>
                <a:hlinkClick r:id="rId1"/>
              </a:rPr>
              <a:t>https://</a:t>
            </a:r>
            <a:r>
              <a:rPr b="0" lang="es-ES" sz="1600" spc="-1" strike="noStrike" u="sng">
                <a:solidFill>
                  <a:srgbClr val="0563c1"/>
                </a:solidFill>
                <a:uFillTx/>
                <a:latin typeface="Calibri"/>
                <a:hlinkClick r:id="rId2"/>
              </a:rPr>
              <a:t>www.bisbatlleida.org/es/persona-historica/arce-ruiz-leonardo-hegberto-marista</a:t>
            </a: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a:p>
            <a:pPr algn="just">
              <a:lnSpc>
                <a:spcPct val="90000"/>
              </a:lnSpc>
              <a:spcBef>
                <a:spcPts val="1001"/>
              </a:spcBef>
              <a:buNone/>
              <a:tabLst>
                <a:tab algn="l" pos="0"/>
              </a:tabLst>
            </a:pPr>
            <a:endParaRPr b="0" lang="es-ES" sz="1600" spc="-1" strike="noStrike">
              <a:latin typeface="Arial"/>
            </a:endParaRPr>
          </a:p>
        </p:txBody>
      </p:sp>
      <p:pic>
        <p:nvPicPr>
          <p:cNvPr id="52" name="Imagen 5" descr="https://www.bisbatlleida.org/sites/default/files/fotos/difunts/ArceRuiz_Leonardo.jpg"/>
          <p:cNvPicPr/>
          <p:nvPr/>
        </p:nvPicPr>
        <p:blipFill>
          <a:blip r:embed="rId3"/>
          <a:stretch/>
        </p:blipFill>
        <p:spPr>
          <a:xfrm>
            <a:off x="7284960" y="1425600"/>
            <a:ext cx="1175040" cy="1634400"/>
          </a:xfrm>
          <a:prstGeom prst="rect">
            <a:avLst/>
          </a:prstGeom>
          <a:ln w="0">
            <a:noFill/>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6</TotalTime>
  <Application>LibreOffice/7.3.2.2$Windows_X86_64 LibreOffice_project/49f2b1bff42cfccbd8f788c8dc32c1c309559be0</Application>
  <AppVersion>15.0000</AppVersion>
  <Words>697</Words>
  <Paragraphs>41</Paragraphs>
  <Company>HP</Company>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2024-03-12T15:19:57Z</dcterms:created>
  <dc:creator>Usuario</dc:creator>
  <dc:description/>
  <dc:language>es-ES</dc:language>
  <cp:lastModifiedBy/>
  <dcterms:modified xsi:type="dcterms:W3CDTF">2024-04-13T16:13:22Z</dcterms:modified>
  <cp:revision>3</cp:revision>
  <dc:subject/>
  <dc:title>LEONARDO ARCE RUIZ</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Panorámica</vt:lpwstr>
  </property>
  <property fmtid="{D5CDD505-2E9C-101B-9397-08002B2CF9AE}" pid="3" name="Slides">
    <vt:i4>4</vt:i4>
  </property>
</Properties>
</file>