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media/image1.png" ContentType="image/png"/>
  <Override PartName="/ppt/media/image2.png" ContentType="image/png"/>
  <Override PartName="/ppt/media/image3.png" ContentType="image/png"/>
  <Override PartName="/ppt/media/image4.png" ContentType="image/png"/>
  <Override PartName="/ppt/media/image5.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5A152213-2E11-48B8-84F9-1397B87C5B17}" type="slidenum">
              <a:t>&lt;#&gt;</a:t>
            </a:fld>
          </a:p>
        </p:txBody>
      </p:sp>
      <p:sp>
        <p:nvSpPr>
          <p:cNvPr id="4" name="PlaceHolder 3"/>
          <p:cNvSpPr>
            <a:spLocks noGrp="1"/>
          </p:cNvSpPr>
          <p:nvPr>
            <p:ph type="dt" idx="1"/>
          </p:nvPr>
        </p:nvSpPr>
        <p:spPr/>
        <p:txBody>
          <a:bodyPr/>
          <a:p>
            <a:r>
              <a:rPr lang="es-E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7"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8"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2AB9A397-58DA-4E45-8846-DEB59BAC0A28}"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3"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07A534AE-CC41-4359-937C-4BB7D55BBC69}" type="slidenum">
              <a:t>&lt;#&gt;</a:t>
            </a:fld>
          </a:p>
        </p:txBody>
      </p:sp>
      <p:sp>
        <p:nvSpPr>
          <p:cNvPr id="9" name="PlaceHolder 8"/>
          <p:cNvSpPr>
            <a:spLocks noGrp="1"/>
          </p:cNvSpPr>
          <p:nvPr>
            <p:ph type="dt" idx="1"/>
          </p:nvPr>
        </p:nvSpPr>
        <p:spPr/>
        <p:txBody>
          <a:bodyPr/>
          <a:p>
            <a:r>
              <a:rPr lang="es-E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5"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6"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7"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8"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9"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0"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D5F17F92-D89F-4C60-AE1F-30E243B011B4}" type="slidenum">
              <a:t>&lt;#&gt;</a:t>
            </a:fld>
          </a:p>
        </p:txBody>
      </p:sp>
      <p:sp>
        <p:nvSpPr>
          <p:cNvPr id="11" name="PlaceHolder 10"/>
          <p:cNvSpPr>
            <a:spLocks noGrp="1"/>
          </p:cNvSpPr>
          <p:nvPr>
            <p:ph type="dt" idx="1"/>
          </p:nvPr>
        </p:nvSpPr>
        <p:spPr/>
        <p:txBody>
          <a:bodyPr/>
          <a:p>
            <a:r>
              <a:rPr lang="es-E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6"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8A6F4F56-0E35-445C-9B0A-007457900538}"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8"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F4B0127A-F635-4492-B0F2-D786C071FC80}"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B9AD4E73-43D9-4D1D-B1B6-ADBD5301BC9D}"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9F29F02B-7E06-4A41-A556-D802A80AD574}"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523880" y="1122480"/>
            <a:ext cx="9143640" cy="1106676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8AD7A0D5-C9E3-44D4-A3D4-91BC5596ECCE}"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76F9FCF7-DC75-43A2-9E42-B69AC72855A1}"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9"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0"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1"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0BCE3856-4E4F-4550-A50C-7428781604B2}"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5"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C46E3001-E65B-40EB-9536-1C3A89D2240E}" type="slidenum">
              <a:t>&lt;#&gt;</a:t>
            </a:fld>
          </a:p>
        </p:txBody>
      </p:sp>
      <p:sp>
        <p:nvSpPr>
          <p:cNvPr id="8" name="PlaceHolder 7"/>
          <p:cNvSpPr>
            <a:spLocks noGrp="1"/>
          </p:cNvSpPr>
          <p:nvPr>
            <p:ph type="dt" idx="1"/>
          </p:nvPr>
        </p:nvSpPr>
        <p:spPr/>
        <p:txBody>
          <a:bodyPr/>
          <a:p>
            <a:r>
              <a:rPr lang="es-E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buNone/>
            </a:pPr>
            <a:r>
              <a:rPr b="0" lang="es-ES" sz="6000" spc="-1" strike="noStrike">
                <a:solidFill>
                  <a:srgbClr val="000000"/>
                </a:solidFill>
                <a:latin typeface="Calibri Light"/>
              </a:rPr>
              <a:t>Haga clic para modificar el estilo de título del patrón</a:t>
            </a:r>
            <a:endParaRPr b="0" lang="es-ES" sz="6000" spc="-1" strike="noStrike">
              <a:solidFill>
                <a:srgbClr val="000000"/>
              </a:solidFill>
              <a:latin typeface="Calibri"/>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b="0" lang="es-ES" sz="1200" spc="-1" strike="noStrike">
                <a:solidFill>
                  <a:srgbClr val="8b8b8b"/>
                </a:solidFill>
                <a:latin typeface="Calibri"/>
              </a:defRPr>
            </a:lvl1pPr>
          </a:lstStyle>
          <a:p>
            <a:pPr>
              <a:lnSpc>
                <a:spcPct val="100000"/>
              </a:lnSpc>
              <a:buNone/>
            </a:pPr>
            <a:r>
              <a:rPr b="0" lang="es-ES" sz="1200" spc="-1" strike="noStrike">
                <a:solidFill>
                  <a:srgbClr val="8b8b8b"/>
                </a:solidFill>
                <a:latin typeface="Calibri"/>
              </a:rPr>
              <a:t>&lt;fecha/hora&gt;</a:t>
            </a:r>
            <a:endParaRPr b="0" lang="es-ES" sz="1200" spc="-1" strike="noStrike">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algn="ctr">
              <a:buNone/>
              <a:defRPr b="0" lang="es-ES" sz="1400" spc="-1" strike="noStrike">
                <a:latin typeface="Times New Roman"/>
              </a:defRPr>
            </a:lvl1pPr>
          </a:lstStyle>
          <a:p>
            <a:pPr algn="ctr">
              <a:buNone/>
            </a:pPr>
            <a:r>
              <a:rPr b="0" lang="es-ES" sz="1400" spc="-1" strike="noStrike">
                <a:latin typeface="Times New Roman"/>
              </a:rPr>
              <a:t>&lt;pie de página&gt;</a:t>
            </a:r>
            <a:endParaRPr b="0" lang="es-ES" sz="1400" spc="-1" strike="noStrike">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algn="r">
              <a:lnSpc>
                <a:spcPct val="100000"/>
              </a:lnSpc>
              <a:buNone/>
              <a:defRPr b="0" lang="es-ES" sz="1200" spc="-1" strike="noStrike">
                <a:solidFill>
                  <a:srgbClr val="8b8b8b"/>
                </a:solidFill>
                <a:latin typeface="Calibri"/>
              </a:defRPr>
            </a:lvl1pPr>
          </a:lstStyle>
          <a:p>
            <a:pPr algn="r">
              <a:lnSpc>
                <a:spcPct val="100000"/>
              </a:lnSpc>
              <a:buNone/>
            </a:pPr>
            <a:fld id="{AFD3A9F5-30F0-46BD-B00D-EA90618CB5EF}" type="slidenum">
              <a:rPr b="0" lang="es-ES" sz="1200" spc="-1" strike="noStrike">
                <a:solidFill>
                  <a:srgbClr val="8b8b8b"/>
                </a:solidFill>
                <a:latin typeface="Calibri"/>
              </a:rPr>
              <a:t>&lt;número&gt;</a:t>
            </a:fld>
            <a:endParaRPr b="0" lang="es-ES"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s-ES" sz="2800" spc="-1" strike="noStrike">
                <a:solidFill>
                  <a:srgbClr val="000000"/>
                </a:solidFill>
                <a:latin typeface="Calibri"/>
              </a:rPr>
              <a:t>Pulse para editar el formato de texto del esquema</a:t>
            </a:r>
            <a:endParaRPr b="0" lang="es-ES"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es-ES" sz="2000" spc="-1" strike="noStrike">
                <a:solidFill>
                  <a:srgbClr val="000000"/>
                </a:solidFill>
                <a:latin typeface="Calibri"/>
              </a:rPr>
              <a:t>Segundo nivel del esquema</a:t>
            </a:r>
            <a:endParaRPr b="0" lang="es-ES"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es-ES" sz="1800" spc="-1" strike="noStrike">
                <a:solidFill>
                  <a:srgbClr val="000000"/>
                </a:solidFill>
                <a:latin typeface="Calibri"/>
              </a:rPr>
              <a:t>Tercer nivel del esquema</a:t>
            </a:r>
            <a:endParaRPr b="0" lang="es-ES"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es-ES" sz="1800" spc="-1" strike="noStrike">
                <a:solidFill>
                  <a:srgbClr val="000000"/>
                </a:solidFill>
                <a:latin typeface="Calibri"/>
              </a:rPr>
              <a:t>Cuarto nivel del esquema</a:t>
            </a:r>
            <a:endParaRPr b="0" lang="es-ES"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Quinto nivel del esquema</a:t>
            </a:r>
            <a:endParaRPr b="0" lang="es-ES"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Sexto nivel del esquema</a:t>
            </a:r>
            <a:endParaRPr b="0" lang="es-ES"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Séptimo nivel del esquema</a:t>
            </a:r>
            <a:endParaRPr b="0" lang="es-E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2.xml"/>
</Relationships>
</file>

<file path=ppt/slides/_rels/slide4.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2.xml"/>
</Relationships>
</file>

<file path=ppt/slides/_rels/slide5.xml.rels><?xml version="1.0" encoding="UTF-8"?>
<Relationships xmlns="http://schemas.openxmlformats.org/package/2006/relationships"><Relationship Id="rId1" Type="http://schemas.openxmlformats.org/officeDocument/2006/relationships/hyperlink" Target="https://www.bisbatlleida.org/persona-historica/noriega-n&#250;&#241;ez-amando-h-f&#233;lix-amancio-marista" TargetMode="External"/><Relationship Id="rId2" Type="http://schemas.openxmlformats.org/officeDocument/2006/relationships/hyperlink" Target="https://champagnat.eu/wp-content/uploads/2021/05/el_coraje_de_la_fe_castellano.pdf" TargetMode="External"/><Relationship Id="rId3" Type="http://schemas.openxmlformats.org/officeDocument/2006/relationships/image" Target="../media/image5.png"/><Relationship Id="rId4"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title"/>
          </p:nvPr>
        </p:nvSpPr>
        <p:spPr>
          <a:xfrm>
            <a:off x="1717560" y="621360"/>
            <a:ext cx="9143640" cy="521280"/>
          </a:xfrm>
          <a:prstGeom prst="rect">
            <a:avLst/>
          </a:prstGeom>
          <a:noFill/>
          <a:ln w="0">
            <a:noFill/>
          </a:ln>
        </p:spPr>
        <p:txBody>
          <a:bodyPr anchor="b">
            <a:normAutofit fontScale="87000"/>
          </a:bodyPr>
          <a:p>
            <a:pPr algn="ctr">
              <a:lnSpc>
                <a:spcPct val="90000"/>
              </a:lnSpc>
              <a:buNone/>
            </a:pPr>
            <a:r>
              <a:rPr b="0" lang="es-ES" sz="3600" spc="-1" strike="noStrike">
                <a:solidFill>
                  <a:srgbClr val="000000"/>
                </a:solidFill>
                <a:latin typeface="Calibri Light"/>
              </a:rPr>
              <a:t>AMANDO NORIEGA NUÑEZ</a:t>
            </a:r>
            <a:endParaRPr b="0" lang="es-ES" sz="3600" spc="-1" strike="noStrike">
              <a:solidFill>
                <a:srgbClr val="000000"/>
              </a:solidFill>
              <a:latin typeface="Calibri"/>
            </a:endParaRPr>
          </a:p>
        </p:txBody>
      </p:sp>
      <p:sp>
        <p:nvSpPr>
          <p:cNvPr id="42" name="PlaceHolder 2"/>
          <p:cNvSpPr>
            <a:spLocks noGrp="1"/>
          </p:cNvSpPr>
          <p:nvPr>
            <p:ph type="subTitle"/>
          </p:nvPr>
        </p:nvSpPr>
        <p:spPr>
          <a:xfrm>
            <a:off x="272520" y="1143000"/>
            <a:ext cx="10963800" cy="559152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Nombre Civil: </a:t>
            </a:r>
            <a:r>
              <a:rPr b="0" lang="es-ES" sz="1600" spc="-1" strike="noStrike">
                <a:solidFill>
                  <a:srgbClr val="000000"/>
                </a:solidFill>
                <a:latin typeface="Calibri"/>
              </a:rPr>
              <a:t>Amando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Nacimiento: </a:t>
            </a:r>
            <a:r>
              <a:rPr b="0" lang="es-ES" sz="1600" spc="-1" strike="noStrike">
                <a:solidFill>
                  <a:srgbClr val="000000"/>
                </a:solidFill>
                <a:latin typeface="Calibri"/>
              </a:rPr>
              <a:t>10 de Febrero de 1912</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Nacimiento: </a:t>
            </a:r>
            <a:r>
              <a:rPr b="0" lang="es-ES" sz="1600" spc="-1" strike="noStrike">
                <a:solidFill>
                  <a:srgbClr val="000000"/>
                </a:solidFill>
                <a:latin typeface="Calibri"/>
              </a:rPr>
              <a:t>Aguilar de Campoo (Palencia)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Sexo: </a:t>
            </a:r>
            <a:r>
              <a:rPr b="0" lang="es-ES" sz="1600" spc="-1" strike="noStrike">
                <a:solidFill>
                  <a:srgbClr val="000000"/>
                </a:solidFill>
                <a:latin typeface="Calibri"/>
              </a:rPr>
              <a:t>Varón</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Asesinato: </a:t>
            </a:r>
            <a:r>
              <a:rPr b="0" lang="es-ES" sz="1600" spc="-1" strike="noStrike">
                <a:solidFill>
                  <a:srgbClr val="000000"/>
                </a:solidFill>
                <a:latin typeface="Calibri"/>
              </a:rPr>
              <a:t>23 de agosto de 1936</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Asesinato: </a:t>
            </a:r>
            <a:r>
              <a:rPr b="0" lang="es-ES" sz="1600" spc="-1" strike="noStrike">
                <a:solidFill>
                  <a:srgbClr val="000000"/>
                </a:solidFill>
                <a:latin typeface="Calibri"/>
              </a:rPr>
              <a:t>Puerta del Cambrón (Toledo)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Orden Religiosa: </a:t>
            </a:r>
            <a:r>
              <a:rPr b="0" lang="es-ES" sz="1600" spc="-1" strike="noStrike">
                <a:solidFill>
                  <a:srgbClr val="000000"/>
                </a:solidFill>
                <a:latin typeface="Calibri"/>
              </a:rPr>
              <a:t>Religioso Profeso de los Hermanos Maristas (FMS)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Nombre Religioso: </a:t>
            </a:r>
            <a:r>
              <a:rPr b="0" lang="es-ES" sz="1600" spc="-1" strike="noStrike">
                <a:solidFill>
                  <a:srgbClr val="000000"/>
                </a:solidFill>
                <a:latin typeface="Calibri"/>
              </a:rPr>
              <a:t>Hermano Félix Amancio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Datos Biográficos Resumidos: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Nombre de los padres: Pedro y Aurora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Fue bautizado el 25 de febrero del mismo año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Ingresa en el seminario marista. Su profesión religiosa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Llegó al seminario marista de Villafranca (Navarra) el 28 de diciembre de 1924. El 13 de septiembre de 1927 pasó al noviciado de Las Avellanas (Lleida), donde tomó el hábito marista el 8 de septiembre de 1928, cambiando su nombre de pila por el de H. Félix Amancio. Terminado el año de noviciado y emitió los primeros votos anuales el 8 de septiembre de 1929. Se consagró de por vida al Señor, con los votos perpetuos, el 8 de septiembre de 1935.</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 </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3" name="Imagen 3" descr="https://www.bisbatlleida.org/sites/default/files/fotosnoticies/Captura%20de%20pantalla%202013-08-03%20a%20la%28s%29%2010.30.22.png"/>
          <p:cNvPicPr/>
          <p:nvPr/>
        </p:nvPicPr>
        <p:blipFill>
          <a:blip r:embed="rId1"/>
          <a:stretch/>
        </p:blipFill>
        <p:spPr>
          <a:xfrm>
            <a:off x="7920000" y="2257200"/>
            <a:ext cx="1012320" cy="116280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PlaceHolder 1"/>
          <p:cNvSpPr>
            <a:spLocks noGrp="1"/>
          </p:cNvSpPr>
          <p:nvPr>
            <p:ph type="title"/>
          </p:nvPr>
        </p:nvSpPr>
        <p:spPr>
          <a:xfrm>
            <a:off x="1612080" y="515520"/>
            <a:ext cx="9143640" cy="574200"/>
          </a:xfrm>
          <a:prstGeom prst="rect">
            <a:avLst/>
          </a:prstGeom>
          <a:noFill/>
          <a:ln w="0">
            <a:noFill/>
          </a:ln>
        </p:spPr>
        <p:txBody>
          <a:bodyPr anchor="b">
            <a:normAutofit fontScale="98000"/>
          </a:bodyPr>
          <a:p>
            <a:pPr algn="ctr">
              <a:lnSpc>
                <a:spcPct val="90000"/>
              </a:lnSpc>
              <a:buNone/>
            </a:pPr>
            <a:r>
              <a:rPr b="0" lang="es-ES" sz="3600" spc="-1" strike="noStrike">
                <a:solidFill>
                  <a:srgbClr val="000000"/>
                </a:solidFill>
                <a:latin typeface="Calibri Light"/>
              </a:rPr>
              <a:t>AMANDO NORIEGA NUÑEZ</a:t>
            </a:r>
            <a:endParaRPr b="0" lang="es-ES" sz="3600" spc="-1" strike="noStrike">
              <a:solidFill>
                <a:srgbClr val="000000"/>
              </a:solidFill>
              <a:latin typeface="Calibri"/>
            </a:endParaRPr>
          </a:p>
        </p:txBody>
      </p:sp>
      <p:sp>
        <p:nvSpPr>
          <p:cNvPr id="45" name="PlaceHolder 2"/>
          <p:cNvSpPr>
            <a:spLocks noGrp="1"/>
          </p:cNvSpPr>
          <p:nvPr>
            <p:ph type="subTitle"/>
          </p:nvPr>
        </p:nvSpPr>
        <p:spPr>
          <a:xfrm>
            <a:off x="228600" y="1151640"/>
            <a:ext cx="10849320" cy="533664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Itinerario docente del H. Félix Amancio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Terminado el noviciado, realizó estudios pedagógicos en el escolasticado de Las Avellanas. En agosto de 1930, comenzó su misión educativa en el colegio de San José Oriol (Barcelona), como profesor ayudante. Fue después enviado de profesor a Villanueva de las Minas (Sevilla), en agosto de 1931. De allí pasó a Haro (La Rioja), en octubre de 1932, también como profesor. Finalmente, en septiembre de 1934, fue destinado a Toledo para dar clase.</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Perfil religioso y docente del Siervo de Dios, H. Félix Amancio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En todos estos lugares, el H. Félix Amancio destacó por su alegría que, como precio- so don de su alma, se transparentaba en su semblante juvenil. Se mostraba siempre ser- vicial con todos y en todo. Hay que destacar, de manera especial, su disposición a una entrega generosa. Cuentan los testigos que, poco antes de que comenzara la persecución religiosa en España, se comentaban entre los hermanos los temibles acontecimientos de aquellos días y algunos se sentían inquietos por el porvenir. El verdadero temple de su alma quedó reflejado en esta frase que él pro- nunció: </a:t>
            </a:r>
            <a:r>
              <a:rPr b="0" i="1" lang="es-ES" sz="1600" spc="-1" strike="noStrike">
                <a:solidFill>
                  <a:srgbClr val="000000"/>
                </a:solidFill>
                <a:latin typeface="Calibri"/>
              </a:rPr>
              <a:t>«No hay que pasar pena; si nos matan, moriremos mártires y, con nuestras vidas, satisfaremos plenamente, de una vez, por todos nuestros pecados».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En el sentir de este hermano mártir, la vida no sirve para nada si no es bien vivida y si no abunda en frutos para la eternidad. ¡Cuán poco cuesta ofrecer la vida bien vivida al Señor que nos la dio! Sobre todo, si se ofrece rica en frutos de santidad y de buenas obras.</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6" name="Imagen 5" descr="https://www.bisbatlleida.org/sites/default/files/fotosnoticies/Captura%20de%20pantalla%202013-08-03%20a%20la%28s%29%2010.30.22.png"/>
          <p:cNvPicPr/>
          <p:nvPr/>
        </p:nvPicPr>
        <p:blipFill>
          <a:blip r:embed="rId1"/>
          <a:stretch/>
        </p:blipFill>
        <p:spPr>
          <a:xfrm>
            <a:off x="11084040" y="2629800"/>
            <a:ext cx="855720" cy="98280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PlaceHolder 1"/>
          <p:cNvSpPr>
            <a:spLocks noGrp="1"/>
          </p:cNvSpPr>
          <p:nvPr>
            <p:ph type="title"/>
          </p:nvPr>
        </p:nvSpPr>
        <p:spPr>
          <a:xfrm>
            <a:off x="1731960" y="190440"/>
            <a:ext cx="9032400" cy="61812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AMANDO NORIEGA NUÑEZ</a:t>
            </a:r>
            <a:endParaRPr b="0" lang="es-ES" sz="3600" spc="-1" strike="noStrike">
              <a:solidFill>
                <a:srgbClr val="000000"/>
              </a:solidFill>
              <a:latin typeface="Calibri"/>
            </a:endParaRPr>
          </a:p>
        </p:txBody>
      </p:sp>
      <p:sp>
        <p:nvSpPr>
          <p:cNvPr id="48" name="PlaceHolder 2"/>
          <p:cNvSpPr>
            <a:spLocks noGrp="1"/>
          </p:cNvSpPr>
          <p:nvPr>
            <p:ph type="subTitle"/>
          </p:nvPr>
        </p:nvSpPr>
        <p:spPr>
          <a:xfrm>
            <a:off x="325440" y="712080"/>
            <a:ext cx="10823040" cy="5609160"/>
          </a:xfrm>
          <a:prstGeom prst="rect">
            <a:avLst/>
          </a:prstGeom>
          <a:noFill/>
          <a:ln w="0">
            <a:noFill/>
          </a:ln>
        </p:spPr>
        <p:txBody>
          <a:bodyPr anchor="t">
            <a:noAutofit/>
          </a:bodyPr>
          <a:p>
            <a:pPr algn="just">
              <a:lnSpc>
                <a:spcPct val="90000"/>
              </a:lnSpc>
              <a:spcBef>
                <a:spcPts val="1001"/>
              </a:spcBef>
              <a:buNone/>
              <a:tabLst>
                <a:tab algn="l" pos="0"/>
              </a:tabLst>
            </a:pPr>
            <a:r>
              <a:rPr b="1" lang="es-ES" sz="1600" spc="-1" strike="noStrike">
                <a:solidFill>
                  <a:srgbClr val="000000"/>
                </a:solidFill>
                <a:latin typeface="Calibri"/>
              </a:rPr>
              <a:t>Datos Biográficos Extendidos: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Martirio – Asesinato: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Detención y martirio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Llegaba a Toledo en 1934 con una actitud generosa, sin reservas, dispuesto a dar todo lo que le exigiera esta consagración religiosa, sin límites en el tiempo ni en el esfuerzo. Aquí fue asesinado, el 23 de agosto de 1936. Cuando sufrió el martirio, junto a sus hermanos de la comunidad marista de Toledo, pudo presentar al Señor su vida bien vivida y muy rica en frutos de santidad. Benigno Gil.</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La matanza de Toledo la relata Jorge López Teulón, en su obra </a:t>
            </a:r>
            <a:r>
              <a:rPr b="0" i="1" lang="es-ES" sz="1600" spc="-1" strike="noStrike">
                <a:solidFill>
                  <a:srgbClr val="000000"/>
                </a:solidFill>
                <a:latin typeface="Calibri"/>
              </a:rPr>
              <a:t>Toledo, 1936, ciudad mártir</a:t>
            </a:r>
            <a:r>
              <a:rPr b="0" lang="es-ES" sz="1600" spc="-1" strike="noStrike">
                <a:solidFill>
                  <a:srgbClr val="000000"/>
                </a:solidFill>
                <a:latin typeface="Calibri"/>
              </a:rPr>
              <a:t>. La causa -o excusa- inmediata de los sucesos fue que, el 22 de agosto, los aviones del ejército republicano que </a:t>
            </a:r>
            <a:r>
              <a:rPr b="1" lang="es-ES" sz="1600" spc="-1" strike="noStrike">
                <a:solidFill>
                  <a:srgbClr val="000000"/>
                </a:solidFill>
                <a:latin typeface="Calibri"/>
              </a:rPr>
              <a:t>bombardeaban el Alcázar de Toledo, erraron en su puntería matando a varios soldados de su propio ejército</a:t>
            </a:r>
            <a:r>
              <a:rPr b="0" lang="es-ES" sz="1600" spc="-1" strike="noStrike">
                <a:solidFill>
                  <a:srgbClr val="000000"/>
                </a:solidFill>
                <a:latin typeface="Calibri"/>
              </a:rPr>
              <a:t>. Los mandos de la cárcel tenían “programado” un plan para la matanza: “No hay nada de improvisación; sólo faltaba saber cuándo”. Para cuando un grupo de agitadores se presentó a las puertas de la Prisión Provincial, ya el patio de la misma era “un hervidero. No han necesitado que nadie los empuje para solicitar venganza y nuevas muertes; o por lo menos, las mismas muertes que las causadas entre sus propias filas”.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Detrás de la pareja Moscardó-Polo, iba el maestro de ceremonias de la catedral, </a:t>
            </a:r>
            <a:r>
              <a:rPr b="1" lang="es-ES" sz="1600" spc="-1" strike="noStrike">
                <a:solidFill>
                  <a:srgbClr val="000000"/>
                </a:solidFill>
                <a:latin typeface="Calibri"/>
              </a:rPr>
              <a:t>Segundo Blanco Fernández de Lara</a:t>
            </a:r>
            <a:r>
              <a:rPr b="0" lang="es-ES" sz="1600" spc="-1" strike="noStrike">
                <a:solidFill>
                  <a:srgbClr val="000000"/>
                </a:solidFill>
                <a:latin typeface="Calibri"/>
              </a:rPr>
              <a:t>, atado con el anciano y casi ciego coadjutor de la parroquia de San Martín, </a:t>
            </a:r>
            <a:r>
              <a:rPr b="1" lang="es-ES" sz="1600" spc="-1" strike="noStrike">
                <a:solidFill>
                  <a:srgbClr val="000000"/>
                </a:solidFill>
                <a:latin typeface="Calibri"/>
              </a:rPr>
              <a:t>Raimundo Ramírez Gutiérrez</a:t>
            </a:r>
            <a:r>
              <a:rPr b="0" lang="es-ES" sz="1600" spc="-1" strike="noStrike">
                <a:solidFill>
                  <a:srgbClr val="000000"/>
                </a:solidFill>
                <a:latin typeface="Calibri"/>
              </a:rPr>
              <a:t>. El teniente vicario general de la diócesis, </a:t>
            </a:r>
            <a:r>
              <a:rPr b="1" lang="es-ES" sz="1600" spc="-1" strike="noStrike">
                <a:solidFill>
                  <a:srgbClr val="000000"/>
                </a:solidFill>
                <a:latin typeface="Calibri"/>
              </a:rPr>
              <a:t>Agustín Rodríguez Rodríguez</a:t>
            </a:r>
            <a:r>
              <a:rPr b="0" lang="es-ES" sz="1600" spc="-1" strike="noStrike">
                <a:solidFill>
                  <a:srgbClr val="000000"/>
                </a:solidFill>
                <a:latin typeface="Calibri"/>
              </a:rPr>
              <a:t>, iba con </a:t>
            </a:r>
            <a:r>
              <a:rPr b="1" lang="es-ES" sz="1600" spc="-1" strike="noStrike">
                <a:solidFill>
                  <a:srgbClr val="000000"/>
                </a:solidFill>
                <a:latin typeface="Calibri"/>
              </a:rPr>
              <a:t>Fausto Roncero Cantero</a:t>
            </a:r>
            <a:r>
              <a:rPr b="0" lang="es-ES" sz="1600" spc="-1" strike="noStrike">
                <a:solidFill>
                  <a:srgbClr val="000000"/>
                </a:solidFill>
                <a:latin typeface="Calibri"/>
              </a:rPr>
              <a:t>, beneficiado de la catedral y capellán del convento de Santa Clara. A </a:t>
            </a:r>
            <a:r>
              <a:rPr b="1" lang="es-ES" sz="1600" spc="-1" strike="noStrike">
                <a:solidFill>
                  <a:srgbClr val="000000"/>
                </a:solidFill>
                <a:latin typeface="Calibri"/>
              </a:rPr>
              <a:t>Manuel Hernández Díaz-Guerra</a:t>
            </a:r>
            <a:r>
              <a:rPr b="0" lang="es-ES" sz="1600" spc="-1" strike="noStrike">
                <a:solidFill>
                  <a:srgbClr val="000000"/>
                </a:solidFill>
                <a:latin typeface="Calibri"/>
              </a:rPr>
              <a:t>, coadjutor de Portillo, lo ataron con </a:t>
            </a:r>
            <a:r>
              <a:rPr b="1" lang="es-ES" sz="1600" spc="-1" strike="noStrike">
                <a:solidFill>
                  <a:srgbClr val="000000"/>
                </a:solidFill>
                <a:latin typeface="Calibri"/>
              </a:rPr>
              <a:t>Feliciano Lorente Garrido</a:t>
            </a:r>
            <a:r>
              <a:rPr b="0" lang="es-ES" sz="1600" spc="-1" strike="noStrike">
                <a:solidFill>
                  <a:srgbClr val="000000"/>
                </a:solidFill>
                <a:latin typeface="Calibri"/>
              </a:rPr>
              <a:t>, párroco de Arcicóllar y Camarenilla, quien antes de la guerra tuvo un percance con las autoridades locales: mientras leía desde el púlpito un escrito del arzobispo durante la misa, subió el alcalde, se lo arrebató de las manos y le dijo que, sin su expreso permiso, no podía leer al pueblo nada. Al estallar la guerra se refugió en el campo; pero, sabiendo que le buscaban, se entregó a las autoridades de Camarenilla, que él consideraba más razonables, quienes lo condujeron a Toledo. </a:t>
            </a:r>
            <a:r>
              <a:rPr b="1" lang="es-ES" sz="1600" spc="-1" strike="noStrike">
                <a:solidFill>
                  <a:srgbClr val="000000"/>
                </a:solidFill>
                <a:latin typeface="Calibri"/>
              </a:rPr>
              <a:t>Gregorio Martín Paramo</a:t>
            </a:r>
            <a:r>
              <a:rPr b="0" lang="es-ES" sz="1600" spc="-1" strike="noStrike">
                <a:solidFill>
                  <a:srgbClr val="000000"/>
                </a:solidFill>
                <a:latin typeface="Calibri"/>
              </a:rPr>
              <a:t>, capellán de San José, iba atado con </a:t>
            </a:r>
            <a:r>
              <a:rPr b="1" lang="es-ES" sz="1600" spc="-1" strike="noStrike">
                <a:solidFill>
                  <a:srgbClr val="000000"/>
                </a:solidFill>
                <a:latin typeface="Calibri"/>
              </a:rPr>
              <a:t>Emilio López Martín</a:t>
            </a:r>
            <a:r>
              <a:rPr b="0" lang="es-ES" sz="1600" spc="-1" strike="noStrike">
                <a:solidFill>
                  <a:srgbClr val="000000"/>
                </a:solidFill>
                <a:latin typeface="Calibri"/>
              </a:rPr>
              <a:t>, capellán mozárabe de la catedral. </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9" name="Imagen 5" descr="https://www.bisbatlleida.org/sites/default/files/fotosnoticies/Captura%20de%20pantalla%202013-08-03%20a%20la%28s%29%2010.30.22.png"/>
          <p:cNvPicPr/>
          <p:nvPr/>
        </p:nvPicPr>
        <p:blipFill>
          <a:blip r:embed="rId1"/>
          <a:stretch/>
        </p:blipFill>
        <p:spPr>
          <a:xfrm>
            <a:off x="11148480" y="2691360"/>
            <a:ext cx="855720" cy="982800"/>
          </a:xfrm>
          <a:prstGeom prst="rect">
            <a:avLst/>
          </a:prstGeom>
          <a:ln w="0">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PlaceHolder 1"/>
          <p:cNvSpPr>
            <a:spLocks noGrp="1"/>
          </p:cNvSpPr>
          <p:nvPr>
            <p:ph type="title"/>
          </p:nvPr>
        </p:nvSpPr>
        <p:spPr>
          <a:xfrm>
            <a:off x="1523880" y="331200"/>
            <a:ext cx="9143640" cy="67104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AMANDO NORIEGA NUÑEZ</a:t>
            </a:r>
            <a:endParaRPr b="0" lang="es-ES" sz="3600" spc="-1" strike="noStrike">
              <a:solidFill>
                <a:srgbClr val="000000"/>
              </a:solidFill>
              <a:latin typeface="Calibri"/>
            </a:endParaRPr>
          </a:p>
        </p:txBody>
      </p:sp>
      <p:sp>
        <p:nvSpPr>
          <p:cNvPr id="51" name="PlaceHolder 2"/>
          <p:cNvSpPr>
            <a:spLocks noGrp="1"/>
          </p:cNvSpPr>
          <p:nvPr>
            <p:ph type="subTitle"/>
          </p:nvPr>
        </p:nvSpPr>
        <p:spPr>
          <a:xfrm>
            <a:off x="246240" y="1151640"/>
            <a:ext cx="10919520" cy="5538960"/>
          </a:xfrm>
          <a:prstGeom prst="rect">
            <a:avLst/>
          </a:prstGeom>
          <a:noFill/>
          <a:ln w="0">
            <a:noFill/>
          </a:ln>
        </p:spPr>
        <p:txBody>
          <a:bodyPr anchor="t">
            <a:normAutofit/>
          </a:bodyPr>
          <a:p>
            <a:pPr algn="just">
              <a:lnSpc>
                <a:spcPct val="90000"/>
              </a:lnSpc>
              <a:spcBef>
                <a:spcPts val="1001"/>
              </a:spcBef>
              <a:buNone/>
              <a:tabLst>
                <a:tab algn="l" pos="0"/>
              </a:tabLst>
            </a:pPr>
            <a:r>
              <a:rPr b="0" lang="es-ES" sz="1600" spc="-1" strike="noStrike">
                <a:solidFill>
                  <a:srgbClr val="000000"/>
                </a:solidFill>
                <a:latin typeface="Calibri"/>
              </a:rPr>
              <a:t>A </a:t>
            </a:r>
            <a:r>
              <a:rPr b="1" lang="es-ES" sz="1600" spc="-1" strike="noStrike">
                <a:solidFill>
                  <a:srgbClr val="000000"/>
                </a:solidFill>
                <a:latin typeface="Calibri"/>
              </a:rPr>
              <a:t>Calixto Paniagua Huecas</a:t>
            </a:r>
            <a:r>
              <a:rPr b="0" lang="es-ES" sz="1600" spc="-1" strike="noStrike">
                <a:solidFill>
                  <a:srgbClr val="000000"/>
                </a:solidFill>
                <a:latin typeface="Calibri"/>
              </a:rPr>
              <a:t>, chantre de la catedral de Cádiz, lo ataron con </a:t>
            </a:r>
            <a:r>
              <a:rPr b="1" lang="es-ES" sz="1600" spc="-1" strike="noStrike">
                <a:solidFill>
                  <a:srgbClr val="000000"/>
                </a:solidFill>
                <a:latin typeface="Calibri"/>
              </a:rPr>
              <a:t>Antonio Arbó Delgado</a:t>
            </a:r>
            <a:r>
              <a:rPr b="0" lang="es-ES" sz="1600" spc="-1" strike="noStrike">
                <a:solidFill>
                  <a:srgbClr val="000000"/>
                </a:solidFill>
                <a:latin typeface="Calibri"/>
              </a:rPr>
              <a:t>, beneficiado de la de Toledo. Además de estos 11 sacerdotes, había 10 hermanos maristas; faltaba uno de la comunidad, el hermano Jorge Luis, que había continuado con su tarea de cocinero en la cárcel, y al que a la hora de la matanza no reconocieron como religioso. Dijeron que les llevan al Penal de Ocaña, medio centenar de kilómetros hacia el este.</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Al comienzo de la guerra, fue invadido por 500 milicianos que dejaron ir a su casa al portero y al camarero, llevándose a la cárcel a los 11 hermanos. Informados de que el hermano </a:t>
            </a:r>
            <a:r>
              <a:rPr b="1" lang="es-ES" sz="1600" spc="-1" strike="noStrike">
                <a:solidFill>
                  <a:srgbClr val="000000"/>
                </a:solidFill>
                <a:latin typeface="Calibri"/>
              </a:rPr>
              <a:t>Jean-Marie Gombert era francés, lo apartaron, pero él pidió ir con los demás</a:t>
            </a:r>
            <a:r>
              <a:rPr b="0" lang="es-ES" sz="1600" spc="-1" strike="noStrike">
                <a:solidFill>
                  <a:srgbClr val="000000"/>
                </a:solidFill>
                <a:latin typeface="Calibri"/>
              </a:rPr>
              <a:t>. Cuando, después de la matanza, volvieron los milicianos a prisión, se dieron cuenta de que estaba el cocinero hermano Jorge Luis, y este no ocultó ser marista, así que lo mataron al día siguiente, 24, junto a la escalerilla de la Puerta del Cambrón, y lo enterraron con los demás. Los nombres y edades de estos 11 maristas eran: </a:t>
            </a:r>
            <a:r>
              <a:rPr b="1" lang="es-ES" sz="1600" spc="-1" strike="noStrike">
                <a:solidFill>
                  <a:srgbClr val="000000"/>
                </a:solidFill>
                <a:latin typeface="Calibri"/>
              </a:rPr>
              <a:t>Francisco Alonso Fontaneda (hermano Eduardo María)</a:t>
            </a:r>
            <a:r>
              <a:rPr b="0" lang="es-ES" sz="1600" spc="-1" strike="noStrike">
                <a:solidFill>
                  <a:srgbClr val="000000"/>
                </a:solidFill>
                <a:latin typeface="Calibri"/>
              </a:rPr>
              <a:t> y </a:t>
            </a:r>
            <a:r>
              <a:rPr b="1" lang="es-ES" sz="1600" spc="-1" strike="noStrike">
                <a:solidFill>
                  <a:srgbClr val="000000"/>
                </a:solidFill>
                <a:latin typeface="Calibri"/>
              </a:rPr>
              <a:t>Ángel Ayape Remón (hermano Bruno José)</a:t>
            </a:r>
            <a:r>
              <a:rPr b="0" lang="es-ES" sz="1600" spc="-1" strike="noStrike">
                <a:solidFill>
                  <a:srgbClr val="000000"/>
                </a:solidFill>
                <a:latin typeface="Calibri"/>
              </a:rPr>
              <a:t>, de 20 años; </a:t>
            </a:r>
            <a:r>
              <a:rPr b="1" lang="es-ES" sz="1600" spc="-1" strike="noStrike">
                <a:solidFill>
                  <a:srgbClr val="000000"/>
                </a:solidFill>
                <a:latin typeface="Calibri"/>
              </a:rPr>
              <a:t>Emiliano Busto Pérez (hermano Anacleto Luis)</a:t>
            </a:r>
            <a:r>
              <a:rPr b="0" lang="es-ES" sz="1600" spc="-1" strike="noStrike">
                <a:solidFill>
                  <a:srgbClr val="000000"/>
                </a:solidFill>
                <a:latin typeface="Calibri"/>
              </a:rPr>
              <a:t> y </a:t>
            </a:r>
            <a:r>
              <a:rPr b="1" lang="es-ES" sz="1600" spc="-1" strike="noStrike">
                <a:solidFill>
                  <a:srgbClr val="000000"/>
                </a:solidFill>
                <a:latin typeface="Calibri"/>
              </a:rPr>
              <a:t>Jerónimo Alonso Fernández (hermano Javier Benito)</a:t>
            </a:r>
            <a:r>
              <a:rPr b="0" lang="es-ES" sz="1600" spc="-1" strike="noStrike">
                <a:solidFill>
                  <a:srgbClr val="000000"/>
                </a:solidFill>
                <a:latin typeface="Calibri"/>
              </a:rPr>
              <a:t>, de 23; </a:t>
            </a:r>
            <a:r>
              <a:rPr b="1" lang="es-ES" sz="1600" spc="-1" strike="noStrike">
                <a:solidFill>
                  <a:srgbClr val="000000"/>
                </a:solidFill>
                <a:latin typeface="Calibri"/>
              </a:rPr>
              <a:t>Amando Noriega Núñez (hermano Félix Amancio)</a:t>
            </a:r>
            <a:r>
              <a:rPr b="0" lang="es-ES" sz="1600" spc="-1" strike="noStrike">
                <a:solidFill>
                  <a:srgbClr val="000000"/>
                </a:solidFill>
                <a:latin typeface="Calibri"/>
              </a:rPr>
              <a:t>, de 24; </a:t>
            </a:r>
            <a:r>
              <a:rPr b="1" lang="es-ES" sz="1600" spc="-1" strike="noStrike">
                <a:solidFill>
                  <a:srgbClr val="000000"/>
                </a:solidFill>
                <a:latin typeface="Calibri"/>
              </a:rPr>
              <a:t>Florencio Pérez Moral (hermano Evencio)</a:t>
            </a:r>
            <a:r>
              <a:rPr b="0" lang="es-ES" sz="1600" spc="-1" strike="noStrike">
                <a:solidFill>
                  <a:srgbClr val="000000"/>
                </a:solidFill>
                <a:latin typeface="Calibri"/>
              </a:rPr>
              <a:t>, de 36; </a:t>
            </a:r>
            <a:r>
              <a:rPr b="1" lang="es-ES" sz="1600" spc="-1" strike="noStrike">
                <a:solidFill>
                  <a:srgbClr val="000000"/>
                </a:solidFill>
                <a:latin typeface="Calibri"/>
              </a:rPr>
              <a:t>Julio Múzquiz Erdozáin (hermano Julio Fermín)</a:t>
            </a:r>
            <a:r>
              <a:rPr b="0" lang="es-ES" sz="1600" spc="-1" strike="noStrike">
                <a:solidFill>
                  <a:srgbClr val="000000"/>
                </a:solidFill>
                <a:latin typeface="Calibri"/>
              </a:rPr>
              <a:t>, de 37; </a:t>
            </a:r>
            <a:r>
              <a:rPr b="1" lang="es-ES" sz="1600" spc="-1" strike="noStrike">
                <a:solidFill>
                  <a:srgbClr val="000000"/>
                </a:solidFill>
                <a:latin typeface="Calibri"/>
              </a:rPr>
              <a:t>Luis Iglesias Bañuelos (hermano Abdón)</a:t>
            </a:r>
            <a:r>
              <a:rPr b="0" lang="es-ES" sz="1600" spc="-1" strike="noStrike">
                <a:solidFill>
                  <a:srgbClr val="000000"/>
                </a:solidFill>
                <a:latin typeface="Calibri"/>
              </a:rPr>
              <a:t>, de 41 y hermano de Julián; </a:t>
            </a:r>
            <a:r>
              <a:rPr b="1" lang="es-ES" sz="1600" spc="-1" strike="noStrike">
                <a:solidFill>
                  <a:srgbClr val="000000"/>
                </a:solidFill>
                <a:latin typeface="Calibri"/>
              </a:rPr>
              <a:t>Lorenzo Lizasoáin Lizaso (hermano Jorge Luis)</a:t>
            </a:r>
            <a:r>
              <a:rPr b="0" lang="es-ES" sz="1600" spc="-1" strike="noStrike">
                <a:solidFill>
                  <a:srgbClr val="000000"/>
                </a:solidFill>
                <a:latin typeface="Calibri"/>
              </a:rPr>
              <a:t>, de 50; y </a:t>
            </a:r>
            <a:r>
              <a:rPr b="1" lang="es-ES" sz="1600" spc="-1" strike="noStrike">
                <a:solidFill>
                  <a:srgbClr val="000000"/>
                </a:solidFill>
                <a:latin typeface="Calibri"/>
              </a:rPr>
              <a:t>Félix-Célestin Gombert Olympe (hermano Jean-Marie)</a:t>
            </a:r>
            <a:r>
              <a:rPr b="0" lang="es-ES" sz="1600" spc="-1" strike="noStrike">
                <a:solidFill>
                  <a:srgbClr val="000000"/>
                </a:solidFill>
                <a:latin typeface="Calibri"/>
              </a:rPr>
              <a:t>, de 63.</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52" name="Imagen 5" descr="https://www.bisbatlleida.org/sites/default/files/fotosnoticies/Captura%20de%20pantalla%202013-08-03%20a%20la%28s%29%2010.30.22.png"/>
          <p:cNvPicPr/>
          <p:nvPr/>
        </p:nvPicPr>
        <p:blipFill>
          <a:blip r:embed="rId1"/>
          <a:stretch/>
        </p:blipFill>
        <p:spPr>
          <a:xfrm>
            <a:off x="11166120" y="2638440"/>
            <a:ext cx="855720" cy="982800"/>
          </a:xfrm>
          <a:prstGeom prst="rect">
            <a:avLst/>
          </a:prstGeom>
          <a:ln w="0">
            <a:noFill/>
          </a:ln>
        </p:spPr>
      </p:pic>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3" name="PlaceHolder 1"/>
          <p:cNvSpPr>
            <a:spLocks noGrp="1"/>
          </p:cNvSpPr>
          <p:nvPr>
            <p:ph type="title"/>
          </p:nvPr>
        </p:nvSpPr>
        <p:spPr>
          <a:xfrm>
            <a:off x="1714680" y="269640"/>
            <a:ext cx="8953200" cy="64440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AMANDO NORIEGA NUÑEZ</a:t>
            </a:r>
            <a:endParaRPr b="0" lang="es-ES" sz="3600" spc="-1" strike="noStrike">
              <a:solidFill>
                <a:srgbClr val="000000"/>
              </a:solidFill>
              <a:latin typeface="Calibri"/>
            </a:endParaRPr>
          </a:p>
        </p:txBody>
      </p:sp>
      <p:sp>
        <p:nvSpPr>
          <p:cNvPr id="54" name="PlaceHolder 2"/>
          <p:cNvSpPr>
            <a:spLocks noGrp="1"/>
          </p:cNvSpPr>
          <p:nvPr>
            <p:ph type="subTitle"/>
          </p:nvPr>
        </p:nvSpPr>
        <p:spPr>
          <a:xfrm>
            <a:off x="237240" y="914400"/>
            <a:ext cx="10594440" cy="5644440"/>
          </a:xfrm>
          <a:prstGeom prst="rect">
            <a:avLst/>
          </a:prstGeom>
          <a:noFill/>
          <a:ln w="0">
            <a:noFill/>
          </a:ln>
        </p:spPr>
        <p:txBody>
          <a:bodyPr anchor="t">
            <a:noAutofit/>
          </a:bodyPr>
          <a:p>
            <a:pPr algn="just">
              <a:lnSpc>
                <a:spcPct val="90000"/>
              </a:lnSpc>
              <a:spcBef>
                <a:spcPts val="1001"/>
              </a:spcBef>
              <a:buNone/>
              <a:tabLst>
                <a:tab algn="l" pos="0"/>
              </a:tabLst>
            </a:pPr>
            <a:r>
              <a:rPr b="1" lang="es-ES" sz="1600" spc="-1" strike="noStrike">
                <a:solidFill>
                  <a:srgbClr val="000000"/>
                </a:solidFill>
                <a:latin typeface="Calibri"/>
              </a:rPr>
              <a:t>En qué lugar reposan sus restos mortales?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En la Parroquia de Santa Teresa de Toledo, junto con otros siete hermanos más asesinados en Toledo.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fecha fue Beatificado?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13 de octubre de 2013, en Tarragona (España)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fecha fue Canonizado?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Aún no está canonizado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Fiesta Canónica: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23 de agosto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06 de Noviembre, Festividad de los Mártires durante la Persecución Religiosa en el siglo XX</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Fuentes:</a:t>
            </a:r>
            <a:endParaRPr b="0" lang="es-ES" sz="1600" spc="-1" strike="noStrike">
              <a:latin typeface="Arial"/>
            </a:endParaRPr>
          </a:p>
          <a:p>
            <a:pPr algn="just">
              <a:lnSpc>
                <a:spcPct val="90000"/>
              </a:lnSpc>
              <a:spcBef>
                <a:spcPts val="1001"/>
              </a:spcBef>
              <a:buNone/>
              <a:tabLst>
                <a:tab algn="l" pos="0"/>
              </a:tabLst>
            </a:pPr>
            <a:r>
              <a:rPr b="0" lang="es-ES" sz="1600" spc="-1" strike="noStrike" u="sng">
                <a:solidFill>
                  <a:srgbClr val="0563c1"/>
                </a:solidFill>
                <a:uFillTx/>
                <a:latin typeface="Calibri"/>
                <a:hlinkClick r:id="rId1"/>
              </a:rPr>
              <a:t>https://www.bisbatlleida.org/persona-historica/noriega-n%C3%BA%C3%B1ez-amando-h-f%C3%A9lix-amancio-marista</a:t>
            </a:r>
            <a:endParaRPr b="0" lang="es-ES" sz="1600" spc="-1" strike="noStrike">
              <a:latin typeface="Arial"/>
            </a:endParaRPr>
          </a:p>
          <a:p>
            <a:pPr algn="just">
              <a:lnSpc>
                <a:spcPct val="90000"/>
              </a:lnSpc>
              <a:spcBef>
                <a:spcPts val="1001"/>
              </a:spcBef>
              <a:buNone/>
              <a:tabLst>
                <a:tab algn="l" pos="0"/>
              </a:tabLst>
            </a:pPr>
            <a:r>
              <a:rPr b="0" lang="es-ES" sz="1600" spc="-1" strike="noStrike" u="sng">
                <a:solidFill>
                  <a:srgbClr val="0563c1"/>
                </a:solidFill>
                <a:uFillTx/>
                <a:latin typeface="Calibri"/>
                <a:hlinkClick r:id="rId2"/>
              </a:rPr>
              <a:t>https://champagnat.eu/wp-content/uploads/2021/05/el_coraje_de_la_fe_castellano.pdf</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55" name="Imagen 5" descr="https://www.bisbatlleida.org/sites/default/files/fotosnoticies/Captura%20de%20pantalla%202013-08-03%20a%20la%28s%29%2010.30.22.png"/>
          <p:cNvPicPr/>
          <p:nvPr/>
        </p:nvPicPr>
        <p:blipFill>
          <a:blip r:embed="rId3"/>
          <a:stretch/>
        </p:blipFill>
        <p:spPr>
          <a:xfrm>
            <a:off x="8100000" y="2160000"/>
            <a:ext cx="1080000" cy="124056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23</TotalTime>
  <Application>LibreOffice/7.3.2.2$Windows_X86_64 LibreOffice_project/49f2b1bff42cfccbd8f788c8dc32c1c309559be0</Application>
  <AppVersion>15.0000</AppVersion>
  <Words>608</Words>
  <Paragraphs>44</Paragraphs>
  <Company>HP</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2024-04-13T10:54:00Z</dcterms:created>
  <dc:creator>Usuario</dc:creator>
  <dc:description/>
  <dc:language>es-ES</dc:language>
  <cp:lastModifiedBy/>
  <dcterms:modified xsi:type="dcterms:W3CDTF">2024-05-26T17:11:22Z</dcterms:modified>
  <cp:revision>4</cp:revision>
  <dc:subject/>
  <dc:title>AMANDO NORIEGA NUÑEZ</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Panorámica</vt:lpwstr>
  </property>
  <property fmtid="{D5CDD505-2E9C-101B-9397-08002B2CF9AE}" pid="3" name="Slides">
    <vt:i4>5</vt:i4>
  </property>
</Properties>
</file>