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presProps.xml" ContentType="application/vnd.openxmlformats-officedocument.presentationml.presProps+xml"/>
  <Override PartName="/ppt/media/image1.jpeg" ContentType="image/jpeg"/>
  <Override PartName="/ppt/media/image2.jpeg" ContentType="image/jpeg"/>
  <Override PartName="/ppt/media/image3.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11CD055C-6FAD-47FA-A0A4-700785A67B91}"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6C934BDB-ECCF-4808-8DC6-D521FBCF50CE}"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3029B19E-2003-4FD5-9F85-E1343007908B}"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A33ADB3C-8796-4A52-94F8-2E42A5887A86}"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02F1D6C5-F5D8-4781-AFD5-1C1B4EF20C76}"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851140C7-5050-4683-850A-E65FB81FEC0C}"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2F9A67AC-D344-4B6A-8F0E-4B133BB1EB7F}"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AB02D6BB-E969-4B9E-B413-AF69848BB0E7}"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1962C191-404E-4B63-8494-79967C3AE38F}"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CBC31592-AE7B-4CDC-80E8-DD626C66A97C}"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2763C6A8-6A76-4F5E-BBB7-1A5F21FA8DF0}"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F53B50D1-43E3-4D5B-97B1-6F455E65E3B2}"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 </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 </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874E82C6-6908-4F92-9210-FF4C37E88F9B}" type="slidenum">
              <a:rPr b="0" lang="es-ES" sz="1200" spc="-1" strike="noStrike">
                <a:solidFill>
                  <a:srgbClr val="8b8b8b"/>
                </a:solidFill>
                <a:latin typeface="Calibri"/>
              </a:rPr>
              <a:t>3</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608840" y="260640"/>
            <a:ext cx="9076320" cy="59184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CELEDONIO MARTINEZ INFANTE</a:t>
            </a:r>
            <a:endParaRPr b="0" lang="es-ES" sz="3600" spc="-1" strike="noStrike">
              <a:solidFill>
                <a:srgbClr val="000000"/>
              </a:solidFill>
              <a:latin typeface="Calibri"/>
            </a:endParaRPr>
          </a:p>
        </p:txBody>
      </p:sp>
      <p:sp>
        <p:nvSpPr>
          <p:cNvPr id="42" name="PlaceHolder 2"/>
          <p:cNvSpPr>
            <a:spLocks noGrp="1"/>
          </p:cNvSpPr>
          <p:nvPr>
            <p:ph type="subTitle"/>
          </p:nvPr>
        </p:nvSpPr>
        <p:spPr>
          <a:xfrm>
            <a:off x="184680" y="1143000"/>
            <a:ext cx="10717560" cy="5600520"/>
          </a:xfrm>
          <a:prstGeom prst="rect">
            <a:avLst/>
          </a:prstGeom>
          <a:noFill/>
          <a:ln w="0">
            <a:noFill/>
          </a:ln>
        </p:spPr>
        <p:txBody>
          <a:bodyPr anchor="t">
            <a:normAutofit fontScale="27000"/>
          </a:bodyPr>
          <a:p>
            <a:pPr algn="just">
              <a:lnSpc>
                <a:spcPct val="90000"/>
              </a:lnSpc>
              <a:spcBef>
                <a:spcPts val="1001"/>
              </a:spcBef>
              <a:buNone/>
              <a:tabLst>
                <a:tab algn="l" pos="0"/>
              </a:tabLst>
            </a:pPr>
            <a:r>
              <a:rPr b="1" lang="es-ES" sz="6400" spc="-1" strike="noStrike">
                <a:solidFill>
                  <a:srgbClr val="000000"/>
                </a:solidFill>
                <a:latin typeface="Calibri"/>
              </a:rPr>
              <a:t>Nombre Civil: </a:t>
            </a:r>
            <a:r>
              <a:rPr b="0" lang="es-ES" sz="6400" spc="-1" strike="noStrike">
                <a:solidFill>
                  <a:srgbClr val="000000"/>
                </a:solidFill>
                <a:latin typeface="Calibri"/>
              </a:rPr>
              <a:t>Celedonio</a:t>
            </a:r>
            <a:endParaRPr b="0" lang="es-ES" sz="6400" spc="-1" strike="noStrike">
              <a:latin typeface="Arial"/>
            </a:endParaRPr>
          </a:p>
          <a:p>
            <a:pPr algn="just">
              <a:lnSpc>
                <a:spcPct val="90000"/>
              </a:lnSpc>
              <a:spcBef>
                <a:spcPts val="1001"/>
              </a:spcBef>
              <a:buNone/>
              <a:tabLst>
                <a:tab algn="l" pos="0"/>
              </a:tabLst>
            </a:pPr>
            <a:r>
              <a:rPr b="1" lang="es-ES" sz="6400" spc="-1" strike="noStrike">
                <a:solidFill>
                  <a:srgbClr val="000000"/>
                </a:solidFill>
                <a:latin typeface="Calibri"/>
              </a:rPr>
              <a:t>Fecha Nacimiento: </a:t>
            </a:r>
            <a:r>
              <a:rPr b="0" lang="es-ES" sz="6400" spc="-1" strike="noStrike">
                <a:solidFill>
                  <a:srgbClr val="000000"/>
                </a:solidFill>
                <a:latin typeface="Calibri"/>
              </a:rPr>
              <a:t>30 de agosto de 1895</a:t>
            </a:r>
            <a:endParaRPr b="0" lang="es-ES" sz="6400" spc="-1" strike="noStrike">
              <a:latin typeface="Arial"/>
            </a:endParaRPr>
          </a:p>
          <a:p>
            <a:pPr algn="just">
              <a:lnSpc>
                <a:spcPct val="90000"/>
              </a:lnSpc>
              <a:spcBef>
                <a:spcPts val="1001"/>
              </a:spcBef>
              <a:buNone/>
              <a:tabLst>
                <a:tab algn="l" pos="0"/>
              </a:tabLst>
            </a:pPr>
            <a:r>
              <a:rPr b="1" lang="es-ES" sz="6400" spc="-1" strike="noStrike">
                <a:solidFill>
                  <a:srgbClr val="000000"/>
                </a:solidFill>
                <a:latin typeface="Calibri"/>
              </a:rPr>
              <a:t>Lugar Nacimiento: </a:t>
            </a:r>
            <a:r>
              <a:rPr b="0" lang="es-ES" sz="6400" spc="-1" strike="noStrike">
                <a:solidFill>
                  <a:srgbClr val="000000"/>
                </a:solidFill>
                <a:latin typeface="Calibri"/>
              </a:rPr>
              <a:t>Acedillo (Burgos)</a:t>
            </a:r>
            <a:endParaRPr b="0" lang="es-ES" sz="6400" spc="-1" strike="noStrike">
              <a:latin typeface="Arial"/>
            </a:endParaRPr>
          </a:p>
          <a:p>
            <a:pPr algn="just">
              <a:lnSpc>
                <a:spcPct val="90000"/>
              </a:lnSpc>
              <a:spcBef>
                <a:spcPts val="1001"/>
              </a:spcBef>
              <a:buNone/>
              <a:tabLst>
                <a:tab algn="l" pos="0"/>
              </a:tabLst>
            </a:pPr>
            <a:r>
              <a:rPr b="1" lang="es-ES" sz="6400" spc="-1" strike="noStrike">
                <a:solidFill>
                  <a:srgbClr val="000000"/>
                </a:solidFill>
                <a:latin typeface="Calibri"/>
              </a:rPr>
              <a:t>Sexo: </a:t>
            </a:r>
            <a:r>
              <a:rPr b="0" lang="es-ES" sz="6400" spc="-1" strike="noStrike">
                <a:solidFill>
                  <a:srgbClr val="000000"/>
                </a:solidFill>
                <a:latin typeface="Calibri"/>
              </a:rPr>
              <a:t>Varón</a:t>
            </a:r>
            <a:endParaRPr b="0" lang="es-ES" sz="6400" spc="-1" strike="noStrike">
              <a:latin typeface="Arial"/>
            </a:endParaRPr>
          </a:p>
          <a:p>
            <a:pPr algn="just">
              <a:lnSpc>
                <a:spcPct val="90000"/>
              </a:lnSpc>
              <a:spcBef>
                <a:spcPts val="1001"/>
              </a:spcBef>
              <a:buNone/>
              <a:tabLst>
                <a:tab algn="l" pos="0"/>
              </a:tabLst>
            </a:pPr>
            <a:r>
              <a:rPr b="1" lang="es-ES" sz="6400" spc="-1" strike="noStrike">
                <a:solidFill>
                  <a:srgbClr val="000000"/>
                </a:solidFill>
                <a:latin typeface="Calibri"/>
              </a:rPr>
              <a:t>Fecha Asesinato: </a:t>
            </a:r>
            <a:r>
              <a:rPr b="0" lang="es-ES" sz="6400" spc="-1" strike="noStrike">
                <a:solidFill>
                  <a:srgbClr val="000000"/>
                </a:solidFill>
                <a:latin typeface="Calibri"/>
              </a:rPr>
              <a:t>24 de septiembre de 1936</a:t>
            </a:r>
            <a:endParaRPr b="0" lang="es-ES" sz="6400" spc="-1" strike="noStrike">
              <a:latin typeface="Arial"/>
            </a:endParaRPr>
          </a:p>
          <a:p>
            <a:pPr algn="just">
              <a:lnSpc>
                <a:spcPct val="90000"/>
              </a:lnSpc>
              <a:spcBef>
                <a:spcPts val="1001"/>
              </a:spcBef>
              <a:buNone/>
              <a:tabLst>
                <a:tab algn="l" pos="0"/>
              </a:tabLst>
            </a:pPr>
            <a:r>
              <a:rPr b="1" lang="es-ES" sz="6400" spc="-1" strike="noStrike">
                <a:solidFill>
                  <a:srgbClr val="000000"/>
                </a:solidFill>
                <a:latin typeface="Calibri"/>
              </a:rPr>
              <a:t>Lugar Asesinato: </a:t>
            </a:r>
            <a:r>
              <a:rPr b="0" lang="es-ES" sz="6400" spc="-1" strike="noStrike">
                <a:solidFill>
                  <a:srgbClr val="000000"/>
                </a:solidFill>
                <a:latin typeface="Calibri"/>
              </a:rPr>
              <a:t>Málaga</a:t>
            </a:r>
            <a:endParaRPr b="0" lang="es-ES" sz="6400" spc="-1" strike="noStrike">
              <a:latin typeface="Arial"/>
            </a:endParaRPr>
          </a:p>
          <a:p>
            <a:pPr algn="just">
              <a:lnSpc>
                <a:spcPct val="90000"/>
              </a:lnSpc>
              <a:spcBef>
                <a:spcPts val="1001"/>
              </a:spcBef>
              <a:buNone/>
              <a:tabLst>
                <a:tab algn="l" pos="0"/>
              </a:tabLst>
            </a:pPr>
            <a:r>
              <a:rPr b="1" lang="es-ES" sz="6400" spc="-1" strike="noStrike">
                <a:solidFill>
                  <a:srgbClr val="000000"/>
                </a:solidFill>
                <a:latin typeface="Calibri"/>
              </a:rPr>
              <a:t>Comunidad a la que pertenecía: </a:t>
            </a:r>
            <a:r>
              <a:rPr b="0" lang="es-ES" sz="6400" spc="-1" strike="noStrike">
                <a:solidFill>
                  <a:srgbClr val="000000"/>
                </a:solidFill>
                <a:latin typeface="Calibri"/>
              </a:rPr>
              <a:t>Málaga</a:t>
            </a:r>
            <a:endParaRPr b="0" lang="es-ES" sz="6400" spc="-1" strike="noStrike">
              <a:latin typeface="Arial"/>
            </a:endParaRPr>
          </a:p>
          <a:p>
            <a:pPr algn="just">
              <a:lnSpc>
                <a:spcPct val="90000"/>
              </a:lnSpc>
              <a:spcBef>
                <a:spcPts val="1001"/>
              </a:spcBef>
              <a:buNone/>
              <a:tabLst>
                <a:tab algn="l" pos="0"/>
              </a:tabLst>
            </a:pPr>
            <a:r>
              <a:rPr b="1" lang="es-ES" sz="6400" spc="-1" strike="noStrike">
                <a:solidFill>
                  <a:srgbClr val="000000"/>
                </a:solidFill>
                <a:latin typeface="Calibri"/>
              </a:rPr>
              <a:t>Congregación Religiosa: </a:t>
            </a:r>
            <a:r>
              <a:rPr b="0" lang="es-ES" sz="6400" spc="-1" strike="noStrike">
                <a:solidFill>
                  <a:srgbClr val="000000"/>
                </a:solidFill>
                <a:latin typeface="Calibri"/>
              </a:rPr>
              <a:t>Religioso Profeso de los Hermanos Maristas de las Escuelas (FMS)</a:t>
            </a:r>
            <a:endParaRPr b="0" lang="es-ES" sz="6400" spc="-1" strike="noStrike">
              <a:latin typeface="Arial"/>
            </a:endParaRPr>
          </a:p>
          <a:p>
            <a:pPr>
              <a:lnSpc>
                <a:spcPct val="90000"/>
              </a:lnSpc>
              <a:spcBef>
                <a:spcPts val="1001"/>
              </a:spcBef>
              <a:buNone/>
              <a:tabLst>
                <a:tab algn="l" pos="0"/>
              </a:tabLst>
            </a:pPr>
            <a:r>
              <a:rPr b="1" lang="es-ES" sz="6400" spc="-1" strike="noStrike">
                <a:solidFill>
                  <a:srgbClr val="000000"/>
                </a:solidFill>
                <a:latin typeface="Calibri"/>
              </a:rPr>
              <a:t>Nombre Religioso: </a:t>
            </a:r>
            <a:r>
              <a:rPr b="0" lang="es-ES" sz="6400" spc="-1" strike="noStrike">
                <a:solidFill>
                  <a:srgbClr val="000000"/>
                </a:solidFill>
                <a:latin typeface="Calibri"/>
              </a:rPr>
              <a:t>Hermano Fernando María</a:t>
            </a:r>
            <a:endParaRPr b="0" lang="es-ES" sz="6400" spc="-1" strike="noStrike">
              <a:latin typeface="Arial"/>
            </a:endParaRPr>
          </a:p>
          <a:p>
            <a:pPr>
              <a:lnSpc>
                <a:spcPct val="90000"/>
              </a:lnSpc>
              <a:spcBef>
                <a:spcPts val="1001"/>
              </a:spcBef>
              <a:buNone/>
              <a:tabLst>
                <a:tab algn="l" pos="0"/>
              </a:tabLst>
            </a:pPr>
            <a:r>
              <a:rPr b="1" lang="es-ES" sz="6400" spc="-1" strike="noStrike">
                <a:solidFill>
                  <a:srgbClr val="000000"/>
                </a:solidFill>
                <a:latin typeface="Calibri"/>
              </a:rPr>
              <a:t>Datos Biográficos Resumidos:</a:t>
            </a:r>
            <a:endParaRPr b="0" lang="es-ES" sz="6400" spc="-1" strike="noStrike">
              <a:latin typeface="Arial"/>
            </a:endParaRPr>
          </a:p>
          <a:p>
            <a:pPr algn="just">
              <a:lnSpc>
                <a:spcPct val="90000"/>
              </a:lnSpc>
              <a:spcBef>
                <a:spcPts val="1001"/>
              </a:spcBef>
              <a:buNone/>
              <a:tabLst>
                <a:tab algn="l" pos="0"/>
              </a:tabLst>
            </a:pPr>
            <a:r>
              <a:rPr b="0" lang="es-ES" sz="6400" spc="-1" strike="noStrike">
                <a:solidFill>
                  <a:srgbClr val="000000"/>
                </a:solidFill>
                <a:latin typeface="Calibri"/>
              </a:rPr>
              <a:t>Nombre de los padres: Salustiano y Gregoria</a:t>
            </a:r>
            <a:endParaRPr b="0" lang="es-ES" sz="6400" spc="-1" strike="noStrike">
              <a:latin typeface="Arial"/>
            </a:endParaRPr>
          </a:p>
          <a:p>
            <a:pPr algn="just">
              <a:lnSpc>
                <a:spcPct val="90000"/>
              </a:lnSpc>
              <a:spcBef>
                <a:spcPts val="1001"/>
              </a:spcBef>
              <a:buNone/>
              <a:tabLst>
                <a:tab algn="l" pos="0"/>
              </a:tabLst>
            </a:pPr>
            <a:r>
              <a:rPr b="0" lang="es-ES" sz="6400" spc="-1" strike="noStrike">
                <a:solidFill>
                  <a:srgbClr val="000000"/>
                </a:solidFill>
                <a:latin typeface="Calibri"/>
              </a:rPr>
              <a:t>Los testigos afirman de Celedonio que, ya de pequeño, se mostraba se rio, aplicado, pero alegre y servicial; son muchas cualidades acumuladas. La familia Martínez Infante preparó con todo cuidado asu hijo para ingresar en el Juniorado de Arceniega. El caso es que su ejemplo cundió en el pueblo y Florencio Pérez Moral, un poco más joven, le siguió los pasos.</a:t>
            </a:r>
            <a:endParaRPr b="0" lang="es-ES" sz="6400" spc="-1" strike="noStrike">
              <a:latin typeface="Arial"/>
            </a:endParaRPr>
          </a:p>
          <a:p>
            <a:pPr algn="just">
              <a:lnSpc>
                <a:spcPct val="90000"/>
              </a:lnSpc>
              <a:spcBef>
                <a:spcPts val="1001"/>
              </a:spcBef>
              <a:buNone/>
              <a:tabLst>
                <a:tab algn="l" pos="0"/>
              </a:tabLst>
            </a:pPr>
            <a:r>
              <a:rPr b="0" lang="es-ES" sz="6400" spc="-1" strike="noStrike">
                <a:solidFill>
                  <a:srgbClr val="000000"/>
                </a:solidFill>
                <a:latin typeface="Calibri"/>
              </a:rPr>
              <a:t>EI H. Fernando se formó concienzudamente como educador. Fue escalando poco a poco los grados desde la primaria hasta el bachillerato.</a:t>
            </a:r>
            <a:endParaRPr b="0" lang="es-ES" sz="6400" spc="-1" strike="noStrike">
              <a:latin typeface="Arial"/>
            </a:endParaRPr>
          </a:p>
          <a:p>
            <a:pPr algn="just">
              <a:lnSpc>
                <a:spcPct val="90000"/>
              </a:lnSpc>
              <a:spcBef>
                <a:spcPts val="1001"/>
              </a:spcBef>
              <a:buNone/>
              <a:tabLst>
                <a:tab algn="l" pos="0"/>
              </a:tabLst>
            </a:pPr>
            <a:r>
              <a:rPr b="0" lang="es-ES" sz="6400" spc="-1" strike="noStrike">
                <a:solidFill>
                  <a:srgbClr val="000000"/>
                </a:solidFill>
                <a:latin typeface="Calibri"/>
              </a:rPr>
              <a:t>Su talla de educador le constituye más como persona amable, trato sencillo y sociable que por los conocimientos. Sabía transmitir entusiasmo y conocimiento y ganarse el afecto de los alumnos.</a:t>
            </a:r>
            <a:endParaRPr b="0" lang="es-ES" sz="6400" spc="-1" strike="noStrike">
              <a:latin typeface="Arial"/>
            </a:endParaRPr>
          </a:p>
          <a:p>
            <a:pPr algn="just">
              <a:lnSpc>
                <a:spcPct val="90000"/>
              </a:lnSpc>
              <a:spcBef>
                <a:spcPts val="1001"/>
              </a:spcBef>
              <a:buNone/>
              <a:tabLst>
                <a:tab algn="l" pos="0"/>
              </a:tabLst>
            </a:pPr>
            <a:r>
              <a:rPr b="0" lang="es-ES" sz="6400" spc="-1" strike="noStrike">
                <a:solidFill>
                  <a:srgbClr val="000000"/>
                </a:solidFill>
                <a:latin typeface="Calibri"/>
              </a:rPr>
              <a:t>-</a:t>
            </a:r>
            <a:br>
              <a:rPr sz="6400"/>
            </a:br>
            <a:endParaRPr b="0" lang="es-ES" sz="64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3" name="Imagen 3" descr=""/>
          <p:cNvPicPr/>
          <p:nvPr/>
        </p:nvPicPr>
        <p:blipFill>
          <a:blip r:embed="rId1"/>
          <a:stretch/>
        </p:blipFill>
        <p:spPr>
          <a:xfrm>
            <a:off x="9000000" y="1458360"/>
            <a:ext cx="1080000" cy="155772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749600" y="339840"/>
            <a:ext cx="9041040" cy="63576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CELEDONIO MARTINEZ INFANTE</a:t>
            </a:r>
            <a:endParaRPr b="0" lang="es-ES" sz="3600" spc="-1" strike="noStrike">
              <a:solidFill>
                <a:srgbClr val="000000"/>
              </a:solidFill>
              <a:latin typeface="Calibri"/>
            </a:endParaRPr>
          </a:p>
        </p:txBody>
      </p:sp>
      <p:sp>
        <p:nvSpPr>
          <p:cNvPr id="45" name="PlaceHolder 2"/>
          <p:cNvSpPr>
            <a:spLocks noGrp="1"/>
          </p:cNvSpPr>
          <p:nvPr>
            <p:ph type="subTitle"/>
          </p:nvPr>
        </p:nvSpPr>
        <p:spPr>
          <a:xfrm>
            <a:off x="210960" y="1239840"/>
            <a:ext cx="10579680" cy="538920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Datos Biográficos Extendidos: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Martirio y Asesinato: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Testimonio</a:t>
            </a:r>
            <a:r>
              <a:rPr b="0" lang="es-ES" sz="1600" spc="-1" strike="noStrike">
                <a:solidFill>
                  <a:srgbClr val="000000"/>
                </a:solidFill>
                <a:latin typeface="Calibri"/>
              </a:rPr>
              <a:t>:</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la cárcel colocaron al H. Fernando María con los presos comunes de la última escala social. Desplegó tal caridad entre ellos, tales fueron sus servicios que los testigos afirmaron lo siguiente: Les escribía cartas a familiares y amigos; les preparaba instancias a las autoridades; les transcribía las solicitudes; los sacaba de las dudas de todo tipo; les procuraba consuelo y aliento en medio de la desgracia, la culpa o el infortunio. Lo llamaban allí con el bonito nombre de el maestro, así, en toda contienda o litigio era él quien con autoridad dirimía.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 </a:t>
            </a:r>
            <a:r>
              <a:rPr b="0" lang="es-ES" sz="1600" spc="-1" strike="noStrike">
                <a:solidFill>
                  <a:srgbClr val="000000"/>
                </a:solidFill>
                <a:latin typeface="Calibri"/>
              </a:rPr>
              <a:t>El 20 de julio de 1936, el colegio fue saqueado, pero no ocupado; así que los hermanos pudieron pasar la noche en el colegio. El 22 de julio, el H. Guzmán reunió en el colegio a toda la comunidad, aconsejó a los hermanos ponerse al resguardo y les distribuyó el dinero que quedaba.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Los primeros detenidos fueron los tres hermanos que permanecían en el colegio, es decir los H. Fernando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María, Dalmiro y Paulino León. Era poco después de medianoche. Los milicianos dijeron a los hermanos que no se vistiesen demasiado elegantemente pues les esperaba el paseíto (el pequeño paseo antes del fusilamiento). De camino, los hermanos oyeron a los milicianos hablar del lugar y del momento de la ejecución. Pero en la comisaría, decidieron meterlos en la cárcel.</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Allí permanecieron más de un mes, hasta el día 24 de septiembre les concedieron libertad. Pero al salir de la cárcel fue reconocido el H. Fernando María por el grupo que lo había detenido y señalado como hermano marista fue tomado por el populacho, asesinado ahí mismo y entregado su cuerpo a la chusma.</a:t>
            </a:r>
            <a:endParaRPr b="0" lang="es-ES" sz="1600" spc="-1" strike="noStrike">
              <a:latin typeface="Arial"/>
            </a:endParaRPr>
          </a:p>
        </p:txBody>
      </p:sp>
      <p:pic>
        <p:nvPicPr>
          <p:cNvPr id="46" name="Imagen 5" descr=""/>
          <p:cNvPicPr/>
          <p:nvPr/>
        </p:nvPicPr>
        <p:blipFill>
          <a:blip r:embed="rId1"/>
          <a:stretch/>
        </p:blipFill>
        <p:spPr>
          <a:xfrm>
            <a:off x="11178360" y="2456280"/>
            <a:ext cx="860760" cy="124164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523880" y="454320"/>
            <a:ext cx="9143640" cy="70596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CELEDONIO MARTINEZ INFANTE</a:t>
            </a:r>
            <a:endParaRPr b="0" lang="es-ES" sz="3600" spc="-1" strike="noStrike">
              <a:solidFill>
                <a:srgbClr val="000000"/>
              </a:solidFill>
              <a:latin typeface="Calibri"/>
            </a:endParaRPr>
          </a:p>
        </p:txBody>
      </p:sp>
      <p:sp>
        <p:nvSpPr>
          <p:cNvPr id="48" name="PlaceHolder 2"/>
          <p:cNvSpPr>
            <a:spLocks noGrp="1"/>
          </p:cNvSpPr>
          <p:nvPr>
            <p:ph type="subTitle"/>
          </p:nvPr>
        </p:nvSpPr>
        <p:spPr>
          <a:xfrm>
            <a:off x="281520" y="1160640"/>
            <a:ext cx="10831680" cy="556524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¿En qué lugar reposan sus restos mortales?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la Catedral de Málaga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Beatificado?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13 de octubre de 2013, en Tarragona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canonizado?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Aún no está canonizado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Fiesta Canónica: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24 de septiembre</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06 de noviembre, Festividad de los Mártires durante la Persecución Religiosa en el siglo XX</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Fuente:</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Maristas, Testigos de la Fe – Año XXVI nº 13 Diciembre 2013</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9" name="Imagen 5" descr=""/>
          <p:cNvPicPr/>
          <p:nvPr/>
        </p:nvPicPr>
        <p:blipFill>
          <a:blip r:embed="rId1"/>
          <a:stretch/>
        </p:blipFill>
        <p:spPr>
          <a:xfrm>
            <a:off x="8460000" y="1980000"/>
            <a:ext cx="1080000" cy="155772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29</TotalTime>
  <Application>LibreOffice/7.3.2.2$Windows_X86_64 LibreOffice_project/49f2b1bff42cfccbd8f788c8dc32c1c309559be0</Application>
  <AppVersion>15.0000</AppVersion>
  <Words>615</Words>
  <Paragraphs>37</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2024-04-28T09:12:30Z</dcterms:created>
  <dc:creator>Usuario</dc:creator>
  <dc:description/>
  <dc:language>es-ES</dc:language>
  <cp:lastModifiedBy/>
  <dcterms:modified xsi:type="dcterms:W3CDTF">2024-05-26T16:40:28Z</dcterms:modified>
  <cp:revision>5</cp:revision>
  <dc:subject/>
  <dc:title>CELEDONIO MARTINEZ INFANTE</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3</vt:i4>
  </property>
</Properties>
</file>