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845B5AA-5A8F-4E88-BB2E-06D8F9F9E62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81E689E-956B-47F8-89A4-070942726F2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BD86DF7-E5C8-4F25-9FA2-41B704C3B45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03E1B9-C916-4A6A-B2BF-4D68C4FE66D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C7A4488-757F-4A7D-A4A2-45B47821165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372ABD-724B-49FB-9E8D-1DBF0D181E3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35109CB-E0BB-425F-B475-3F9627B4C60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0DCF444-661B-4876-88AE-E08427C9B6C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06AC5FC-2391-4DEE-83D5-539796A5C02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C1E7956-712F-42AD-A5D2-53397F80B13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A8CE97F-EAAB-4F39-8437-FE9DEE8C579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6B28FBE-B2A2-4453-AA2D-228F64E9408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B50B37B-1614-43EE-82E4-0D2874511D7A}" type="slidenum">
              <a:rPr b="0" lang="es-ES" sz="1200" spc="-1" strike="noStrike">
                <a:solidFill>
                  <a:srgbClr val="8b8b8b"/>
                </a:solidFill>
                <a:latin typeface="Calibri"/>
              </a:rPr>
              <a:t>3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es.catholic.net/op/articulos/37066/fermn-martorell-vies-beato.html#modal" TargetMode="External"/><Relationship Id="rId2" Type="http://schemas.openxmlformats.org/officeDocument/2006/relationships/hyperlink" Target="https://es.catholic.net/op/articulos/37066/fermn-martorell-vies-beato.html#modal" TargetMode="External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908000" y="471600"/>
            <a:ext cx="8821080" cy="618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FERMIN MARTORELL VIES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325440" y="1090080"/>
            <a:ext cx="10576800" cy="5538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Nombre Civil: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Fermín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03 de noviembre de 1879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Margalef (Tarragona)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Sexo: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Varón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de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25 de agosto de 1936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Villardida, carretera de Alcover de Santa Creu de Calafell (Tarragona)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Congregación Religiosa: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Sacerdote mártir de la Congregación de los Hijos de la Sagrada Familia, de Jesús y María (SF)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Resumidos: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Fue bautizado en la Parroquia de San Miguel, con los nombres de Fermín, Juan.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Vistió el hábito religioso el 1 de septiembre de 1895. El 21 de septiembre de 1900, en el colegio Jesús, María y José de Sant Andreu, hizo sus primeros votos.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Su ordenación sacerdotal fue el día 23 de setiembre de 1905, en la ciudad de Vic, en la capilla del palacio episcopal por el obispo José Torras y Bages.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Fue justamente, el Padre Fermín, un gran ejemplo de religioso para la congregación de los Hijos de la Sagrada Familia Jesús, María y José. Y la referencia más clara en su historia es que era un buen religioso de cualquier manera que sea. El padre Fermín estuvo dedicado a la enseñanza de primaria, en que tenía el cuidado de los alumnos internos, vemos que el religioso siempre se encontraba feliz, excelente y eficaz, esta labor educativa le llenaba el espíritu de fortaleza y entrega a su vocación religiosa.</a:t>
            </a:r>
            <a:br>
              <a:rPr sz="1600"/>
            </a:br>
            <a:br>
              <a:rPr sz="1600"/>
            </a:br>
            <a:endParaRPr b="0" lang="es-ES" sz="1600" spc="-1" strike="noStrike">
              <a:latin typeface="Arial"/>
            </a:endParaRPr>
          </a:p>
        </p:txBody>
      </p:sp>
      <p:pic>
        <p:nvPicPr>
          <p:cNvPr id="43" name="Imagen 3" descr="https://es.catholic.net/catholic_db/imagenes_db/santoral/ferminmartorell.jpg"/>
          <p:cNvPicPr/>
          <p:nvPr/>
        </p:nvPicPr>
        <p:blipFill>
          <a:blip r:embed="rId1"/>
          <a:stretch/>
        </p:blipFill>
        <p:spPr>
          <a:xfrm>
            <a:off x="8640000" y="1440000"/>
            <a:ext cx="1080000" cy="1624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635480" y="286920"/>
            <a:ext cx="9032400" cy="6444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FERMIN MARTORELL VIES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263880" y="932040"/>
            <a:ext cx="10761480" cy="5635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Resumidos: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Martirio y Asesinato: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En la noche del día 27 de julio en el puerto de Tarragona, después de afirmar a los soldados que era sacerdote, fue llevado a la prisión del barco, Río Segre. En esta cruda realidad podemos imaginar cuantas fueron las torturas y sufrimientos pasados.</a:t>
            </a:r>
            <a:br>
              <a:rPr sz="1600"/>
            </a:br>
            <a:br>
              <a:rPr sz="1600"/>
            </a:b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El 25 de agosto, el padre Fermín fue sacado del barco, por vuelta de las 09:30 de la mañana, en que fue llevado a la pujada de Vilardida, en la carreta de Alcover a Santa Creu de Calafell, en el municipio de Vila-rodona. Cerca de las 10:00 de la mañana del mismo día fue probablemente asesinado, contaba con 57 años de edad y 36 de profesión religiosa. Dentro de su fama de fiel religioso de Hijos de la Sagrada Familia Jesús, María y José, podemos destacar la importancia de que el Padre colocaba en vivir cada vez más fiel siendo un buen y santo religioso.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br>
              <a:rPr sz="1600"/>
            </a:br>
            <a:br>
              <a:rPr sz="1600"/>
            </a:b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</p:txBody>
      </p:sp>
      <p:pic>
        <p:nvPicPr>
          <p:cNvPr id="46" name="Imagen 5" descr="https://es.catholic.net/catholic_db/imagenes_db/santoral/ferminmartorell.jpg"/>
          <p:cNvPicPr/>
          <p:nvPr/>
        </p:nvPicPr>
        <p:blipFill>
          <a:blip r:embed="rId1"/>
          <a:stretch/>
        </p:blipFill>
        <p:spPr>
          <a:xfrm>
            <a:off x="11104560" y="2598480"/>
            <a:ext cx="952200" cy="1432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620720" y="621360"/>
            <a:ext cx="9143640" cy="741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FERMIN MARTORELL VIES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254880" y="1433160"/>
            <a:ext cx="10509480" cy="51696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lugar reposan sus restos mortales?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Se desconoce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fecha fue Beatificado?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El 13 de octubre de 2013, en Tarragona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fecha fue Canonizado?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Aún no está canonizado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Fiesta Canónica: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25 de agosto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06 de noviembre, Festividad de los Mártires durante la Persecución Religiosa en el siglo XX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Fuente: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https://</a:t>
            </a:r>
            <a:r>
              <a:rPr b="1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es.catholic.net/op/articulos/37066/fermn-martorell-vies-beato.html#modal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49" name="Imagen 5" descr="https://es.catholic.net/catholic_db/imagenes_db/santoral/ferminmartorell.jpg"/>
          <p:cNvPicPr/>
          <p:nvPr/>
        </p:nvPicPr>
        <p:blipFill>
          <a:blip r:embed="rId3"/>
          <a:stretch/>
        </p:blipFill>
        <p:spPr>
          <a:xfrm>
            <a:off x="9000000" y="1517040"/>
            <a:ext cx="1260000" cy="1895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LibreOffice/7.3.2.2$Windows_X86_64 LibreOffice_project/49f2b1bff42cfccbd8f788c8dc32c1c309559be0</Application>
  <AppVersion>15.0000</AppVersion>
  <Words>388</Words>
  <Paragraphs>32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2024-04-28T10:22:31Z</dcterms:created>
  <dc:creator>Usuario</dc:creator>
  <dc:description/>
  <dc:language>es-ES</dc:language>
  <cp:lastModifiedBy/>
  <dcterms:modified xsi:type="dcterms:W3CDTF">2024-05-26T16:17:37Z</dcterms:modified>
  <cp:revision>3</cp:revision>
  <dc:subject/>
  <dc:title>FERMIN MARTORELL VIES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3</vt:i4>
  </property>
</Properties>
</file>