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AC9E31C7-95BA-4C18-9FBB-971512FC3BEF}"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1B3F6FF7-E875-478F-9990-FF67C06D1D3A}"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05D91F9D-7740-4AE5-A3DE-193FA50F0F43}"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C321CA35-5A1F-4BDB-972E-309FB640824D}"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7A701C59-C826-4B95-8FE0-419E7B24BE9B}"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F70B7893-02CE-4AB1-A920-4EF0B75B51D3}"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104E9B3-F0D3-4528-A379-693697429DAA}"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072F44CD-4691-473B-A96C-AB3B6DBC025B}"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B988AE02-E840-441C-A750-246B12BB6D05}"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6BDFA7EB-8FC2-4003-9965-BCA6E47AFE0C}"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64174F97-0660-4B32-A912-190AF7890F74}"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2BE85C6-C192-437C-9DF4-E72FB298D45B}"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&lt;fecha/hora&gt;</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&lt;pie de página&gt;</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31F2C2DB-68AE-4D05-A26F-F361CF883A0F}" type="slidenum">
              <a:rPr b="0" lang="es-ES" sz="1200" spc="-1" strike="noStrike">
                <a:solidFill>
                  <a:srgbClr val="8b8b8b"/>
                </a:solidFill>
                <a:latin typeface="Calibri"/>
              </a:rPr>
              <a:t>&lt;número&gt;</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hyperlink" Target="http://www.catohlic.net/" TargetMode="External"/><Relationship Id="rId2" Type="http://schemas.openxmlformats.org/officeDocument/2006/relationships/image" Target="../media/image5.jpeg"/><Relationship Id="rId3"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682280" y="542160"/>
            <a:ext cx="9143640" cy="6181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LORENZO GUTIERREZ ROJO</a:t>
            </a:r>
            <a:endParaRPr b="0" lang="es-ES" sz="3600" spc="-1" strike="noStrike">
              <a:solidFill>
                <a:srgbClr val="000000"/>
              </a:solidFill>
              <a:latin typeface="Calibri"/>
            </a:endParaRPr>
          </a:p>
        </p:txBody>
      </p:sp>
      <p:sp>
        <p:nvSpPr>
          <p:cNvPr id="42" name="PlaceHolder 2"/>
          <p:cNvSpPr>
            <a:spLocks noGrp="1"/>
          </p:cNvSpPr>
          <p:nvPr>
            <p:ph type="subTitle"/>
          </p:nvPr>
        </p:nvSpPr>
        <p:spPr>
          <a:xfrm>
            <a:off x="193320" y="1239840"/>
            <a:ext cx="10743840" cy="53542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Lorenzo, Macario, Julián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10 de agosto de 1906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Las Hormazas (Burgos)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03 de septiembre de 2013</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Frontón Les Avellanes (Lleida)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Comunidad: </a:t>
            </a:r>
            <a:r>
              <a:rPr b="0" lang="es-ES" sz="1600" spc="-1" strike="noStrike">
                <a:solidFill>
                  <a:srgbClr val="000000"/>
                </a:solidFill>
                <a:latin typeface="Calibri"/>
              </a:rPr>
              <a:t>Les Avellanes (Lleida)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Congregación Religiosa: </a:t>
            </a:r>
            <a:r>
              <a:rPr b="0" lang="es-ES" sz="1600" spc="-1" strike="noStrike">
                <a:solidFill>
                  <a:srgbClr val="000000"/>
                </a:solidFill>
                <a:latin typeface="Calibri"/>
              </a:rPr>
              <a:t>Religioso Profeso de Los Hermanos Maristas (FMS)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Nombre Religioso: </a:t>
            </a:r>
            <a:r>
              <a:rPr b="0" lang="es-ES" sz="1600" spc="-1" strike="noStrike">
                <a:solidFill>
                  <a:srgbClr val="000000"/>
                </a:solidFill>
                <a:latin typeface="Calibri"/>
              </a:rPr>
              <a:t>Hermano Félix Lorenzo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Fue bautizado al día siguiente de su nacimiento. </a:t>
            </a:r>
            <a:endParaRPr b="0" lang="es-ES" sz="16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 los 13 años, entra al juniorado de Arceniega y tras recorrer las etapas de la formación, emite los primeros votos el</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8 de septiembre de 1923, posteriormente los votos perpetuos en 1928.</a:t>
            </a:r>
            <a:endParaRPr b="0" lang="es-ES" sz="17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
          <p:cNvPicPr/>
          <p:nvPr/>
        </p:nvPicPr>
        <p:blipFill>
          <a:blip r:embed="rId1"/>
          <a:stretch/>
        </p:blipFill>
        <p:spPr>
          <a:xfrm>
            <a:off x="7920000" y="1871640"/>
            <a:ext cx="926280" cy="148428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318680" y="410040"/>
            <a:ext cx="9348840" cy="6181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LORENZO GUTIERREZ ROJO</a:t>
            </a:r>
            <a:endParaRPr b="0" lang="es-ES" sz="3600" spc="-1" strike="noStrike">
              <a:solidFill>
                <a:srgbClr val="000000"/>
              </a:solidFill>
              <a:latin typeface="Calibri"/>
            </a:endParaRPr>
          </a:p>
        </p:txBody>
      </p:sp>
      <p:sp>
        <p:nvSpPr>
          <p:cNvPr id="45" name="PlaceHolder 2"/>
          <p:cNvSpPr>
            <a:spLocks noGrp="1"/>
          </p:cNvSpPr>
          <p:nvPr>
            <p:ph type="subTitle"/>
          </p:nvPr>
        </p:nvSpPr>
        <p:spPr>
          <a:xfrm>
            <a:off x="430920" y="1336320"/>
            <a:ext cx="10673640" cy="512568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Enseña primero en Murcia. Pero no goza de buena salud y los superiores le mandan a Zaragoza en 1930, en espera de que un cambio de aires le favorezca. Es cardíaco con crisis que le llevan a veces al borde de la muerte.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La enfermería de Les Avellanes le recibe en 1931, y los médicos le dan cinco meses de vida. En esta enfermería recibe tres veces la extremaunción</a:t>
            </a:r>
            <a:endParaRPr b="0" lang="es-ES" sz="1600" spc="-1" strike="noStrike">
              <a:latin typeface="Arial"/>
            </a:endParaRPr>
          </a:p>
        </p:txBody>
      </p:sp>
      <p:pic>
        <p:nvPicPr>
          <p:cNvPr id="46" name="Imagen 5" descr=""/>
          <p:cNvPicPr/>
          <p:nvPr/>
        </p:nvPicPr>
        <p:blipFill>
          <a:blip r:embed="rId1"/>
          <a:stretch/>
        </p:blipFill>
        <p:spPr>
          <a:xfrm>
            <a:off x="8820000" y="2877840"/>
            <a:ext cx="900000" cy="144216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656000" y="533160"/>
            <a:ext cx="9143640" cy="7588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LORENZO GUTIERREZ ROJO</a:t>
            </a:r>
            <a:endParaRPr b="0" lang="es-ES" sz="3600" spc="-1" strike="noStrike">
              <a:solidFill>
                <a:srgbClr val="000000"/>
              </a:solidFill>
              <a:latin typeface="Calibri"/>
            </a:endParaRPr>
          </a:p>
        </p:txBody>
      </p:sp>
      <p:sp>
        <p:nvSpPr>
          <p:cNvPr id="48" name="PlaceHolder 2"/>
          <p:cNvSpPr>
            <a:spLocks noGrp="1"/>
          </p:cNvSpPr>
          <p:nvPr>
            <p:ph type="subTitle"/>
          </p:nvPr>
        </p:nvSpPr>
        <p:spPr>
          <a:xfrm>
            <a:off x="263880" y="1450800"/>
            <a:ext cx="10770120" cy="51256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y Asesinato: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Sobre este hombre acabado y extremadamente débil, los milicianos se van a cebar. El día de su martirio, lo sacan del hospital, lo llevan al frontón de Les Avellanes y lo fusilan con los hermanos Aquilino, Fabián y Ligorio Pedro. Estos dos últimos ayudan al hermano Lorenzo a tenerse de pie durante la ejecución.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Así lo cuenta un testigo presencial: “A finales </a:t>
            </a:r>
            <a:r>
              <a:rPr b="0" lang="pt-BR" sz="1600" spc="-1" strike="noStrike">
                <a:solidFill>
                  <a:srgbClr val="000000"/>
                </a:solidFill>
                <a:latin typeface="Calibri"/>
              </a:rPr>
              <a:t>de agosto o a comienzo </a:t>
            </a:r>
            <a:r>
              <a:rPr b="0" lang="es-ES" sz="1600" spc="-1" strike="noStrike">
                <a:solidFill>
                  <a:srgbClr val="000000"/>
                </a:solidFill>
                <a:latin typeface="Calibri"/>
              </a:rPr>
              <a:t>de septiembre de 1936, me encontraba por casualidad en Balaguer, y me disponía a salir del pueblo”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ese preciso momento, recibí una orden de un tal </a:t>
            </a:r>
            <a:r>
              <a:rPr b="0" i="1" lang="es-ES" sz="1600" spc="-1" strike="noStrike">
                <a:solidFill>
                  <a:srgbClr val="000000"/>
                </a:solidFill>
                <a:latin typeface="Calibri"/>
              </a:rPr>
              <a:t>Chala </a:t>
            </a:r>
            <a:r>
              <a:rPr b="0" lang="es-ES" sz="1600" spc="-1" strike="noStrike">
                <a:solidFill>
                  <a:srgbClr val="000000"/>
                </a:solidFill>
                <a:latin typeface="Calibri"/>
              </a:rPr>
              <a:t>obligándome a dejarlos subir al camión a él y a otros cuatro camaradas, supuestamente todos ellos milicianos, todos armados. Me ordenaron que los llevase al convento de Les Avellanes.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Llegados a la explanada del convento presencié la escena siguiente: yo me mantenía al volante; a cuatro metros delante de mí, se encontraba un individuo apodado </a:t>
            </a:r>
            <a:r>
              <a:rPr b="0" i="1" lang="es-ES" sz="1600" spc="-1" strike="noStrike">
                <a:solidFill>
                  <a:srgbClr val="000000"/>
                </a:solidFill>
                <a:latin typeface="Calibri"/>
              </a:rPr>
              <a:t>El Peleteiro </a:t>
            </a:r>
            <a:r>
              <a:rPr b="0" lang="es-ES" sz="1600" spc="-1" strike="noStrike">
                <a:solidFill>
                  <a:srgbClr val="000000"/>
                </a:solidFill>
                <a:latin typeface="Calibri"/>
              </a:rPr>
              <a:t>y otros dos, armados; y a una distancia de treinta metros, vi a cuatro hermanos maristas vestidos de seglar, en fila, contra la pared del frontón. Reconocí que eran cuatro hermanos maristas por las frecuentes relaciones que yo tenía con el convento; no sabría decir cómo se llamaban ni quiénes eran exactamente, excepto el hermano Aquilino Baró... En aquel momento, pudimos intercambiar una mirada de saludo y de amistad. Los individuos que yo había transportado de Balaguer, Chala y sus camaradas, bajaron del camión y se juntaron con los de </a:t>
            </a:r>
            <a:r>
              <a:rPr b="0" i="1" lang="es-ES" sz="1600" spc="-1" strike="noStrike">
                <a:solidFill>
                  <a:srgbClr val="000000"/>
                </a:solidFill>
                <a:latin typeface="Calibri"/>
              </a:rPr>
              <a:t>El Peleteiro</a:t>
            </a:r>
            <a:r>
              <a:rPr b="0" lang="es-ES" sz="1600" spc="-1" strike="noStrike">
                <a:solidFill>
                  <a:srgbClr val="000000"/>
                </a:solidFill>
                <a:latin typeface="Calibri"/>
              </a:rPr>
              <a:t>; allí estuvieron un rato hablando</a:t>
            </a:r>
            <a:r>
              <a:rPr b="0" lang="es-ES" sz="2100" spc="-1" strike="noStrike">
                <a:solidFill>
                  <a:srgbClr val="000000"/>
                </a:solidFill>
                <a:latin typeface="Calibri"/>
              </a:rPr>
              <a:t>.</a:t>
            </a:r>
            <a:endParaRPr b="0" lang="es-ES" sz="21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Entonces, el H. Aquilino se dirigió a ellos y les dijo: “Quisiera hablaros.” </a:t>
            </a:r>
            <a:r>
              <a:rPr b="0" i="1" lang="es-ES" sz="1600" spc="-1" strike="noStrike">
                <a:solidFill>
                  <a:srgbClr val="000000"/>
                </a:solidFill>
                <a:latin typeface="Calibri"/>
              </a:rPr>
              <a:t>El Peleteiro </a:t>
            </a:r>
            <a:r>
              <a:rPr b="0" lang="es-ES" sz="1600" spc="-1" strike="noStrike">
                <a:solidFill>
                  <a:srgbClr val="000000"/>
                </a:solidFill>
                <a:latin typeface="Calibri"/>
              </a:rPr>
              <a:t>le respondió: “Habla lo que quieras, mientras cargamos los fusiles”.</a:t>
            </a:r>
            <a:endParaRPr b="0" lang="es-ES" sz="1600" spc="-1" strike="noStrike">
              <a:latin typeface="Arial"/>
            </a:endParaRPr>
          </a:p>
        </p:txBody>
      </p:sp>
      <p:pic>
        <p:nvPicPr>
          <p:cNvPr id="49" name="Imagen 5" descr=""/>
          <p:cNvPicPr/>
          <p:nvPr/>
        </p:nvPicPr>
        <p:blipFill>
          <a:blip r:embed="rId1"/>
          <a:stretch/>
        </p:blipFill>
        <p:spPr>
          <a:xfrm>
            <a:off x="11200320" y="2729520"/>
            <a:ext cx="746280" cy="119592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605960" y="568440"/>
            <a:ext cx="8979480" cy="6710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LORENZO GUTIERREZ ROJO</a:t>
            </a:r>
            <a:endParaRPr b="0" lang="es-ES" sz="3600" spc="-1" strike="noStrike">
              <a:solidFill>
                <a:srgbClr val="000000"/>
              </a:solidFill>
              <a:latin typeface="Calibri"/>
            </a:endParaRPr>
          </a:p>
        </p:txBody>
      </p:sp>
      <p:sp>
        <p:nvSpPr>
          <p:cNvPr id="51" name="PlaceHolder 2"/>
          <p:cNvSpPr>
            <a:spLocks noGrp="1"/>
          </p:cNvSpPr>
          <p:nvPr>
            <p:ph type="subTitle"/>
          </p:nvPr>
        </p:nvSpPr>
        <p:spPr>
          <a:xfrm>
            <a:off x="281520" y="1336320"/>
            <a:ext cx="10919520" cy="522216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Entonces – aunque los milicianos no le escuchaban –les dijo pausadamente y con valentía: “Como hombre, os perdono; y como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católico, os lo agradezco, pues ponéis en mis manos la palma del martirio que cualquier católico debe anhelar.” Seguidamente, </a:t>
            </a:r>
            <a:r>
              <a:rPr b="0" i="1" lang="es-ES" sz="1600" spc="-1" strike="noStrike">
                <a:solidFill>
                  <a:srgbClr val="000000"/>
                </a:solidFill>
                <a:latin typeface="Calibri"/>
              </a:rPr>
              <a:t>El Peleteiro </a:t>
            </a:r>
            <a:r>
              <a:rPr b="0" lang="es-ES" sz="1600" spc="-1" strike="noStrike">
                <a:solidFill>
                  <a:srgbClr val="000000"/>
                </a:solidFill>
                <a:latin typeface="Calibri"/>
              </a:rPr>
              <a:t>le pregunta: “¿Ya has terminado?”. Y el hermano Aquilino responde: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t>
            </a:r>
            <a:r>
              <a:rPr b="0" lang="es-ES" sz="1600" spc="-1" strike="noStrike">
                <a:solidFill>
                  <a:srgbClr val="000000"/>
                </a:solidFill>
                <a:latin typeface="Calibri"/>
              </a:rPr>
              <a:t>¡Viva Cristo Rey!” </a:t>
            </a:r>
            <a:r>
              <a:rPr b="0" i="1" lang="es-ES" sz="1600" spc="-1" strike="noStrike">
                <a:solidFill>
                  <a:srgbClr val="000000"/>
                </a:solidFill>
                <a:latin typeface="Calibri"/>
              </a:rPr>
              <a:t>El Peleteiro </a:t>
            </a:r>
            <a:r>
              <a:rPr b="0" lang="es-ES" sz="1600" spc="-1" strike="noStrike">
                <a:solidFill>
                  <a:srgbClr val="000000"/>
                </a:solidFill>
                <a:latin typeface="Calibri"/>
              </a:rPr>
              <a:t>le dice: “Ahora, ¡date la vuelta!” El hermano Aquilino respondió: “No, de cara.” Los milicianos dispararon y los cuatro Siervos de Dios cayeron al suelo.</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
          <p:cNvPicPr/>
          <p:nvPr/>
        </p:nvPicPr>
        <p:blipFill>
          <a:blip r:embed="rId1"/>
          <a:stretch/>
        </p:blipFill>
        <p:spPr>
          <a:xfrm>
            <a:off x="8640000" y="2951640"/>
            <a:ext cx="926280" cy="148428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PlaceHolder 1"/>
          <p:cNvSpPr>
            <a:spLocks noGrp="1"/>
          </p:cNvSpPr>
          <p:nvPr>
            <p:ph type="title"/>
          </p:nvPr>
        </p:nvSpPr>
        <p:spPr>
          <a:xfrm>
            <a:off x="1635480" y="542160"/>
            <a:ext cx="9032400" cy="6710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LORENZO GUTIERREZ ROJO</a:t>
            </a:r>
            <a:endParaRPr b="0" lang="es-ES" sz="3600" spc="-1" strike="noStrike">
              <a:solidFill>
                <a:srgbClr val="000000"/>
              </a:solidFill>
              <a:latin typeface="Calibri"/>
            </a:endParaRPr>
          </a:p>
        </p:txBody>
      </p:sp>
      <p:sp>
        <p:nvSpPr>
          <p:cNvPr id="54" name="PlaceHolder 2"/>
          <p:cNvSpPr>
            <a:spLocks noGrp="1"/>
          </p:cNvSpPr>
          <p:nvPr>
            <p:ph type="subTitle"/>
          </p:nvPr>
        </p:nvSpPr>
        <p:spPr>
          <a:xfrm>
            <a:off x="167040" y="1213200"/>
            <a:ext cx="10805400" cy="5424480"/>
          </a:xfrm>
          <a:prstGeom prst="rect">
            <a:avLst/>
          </a:prstGeom>
          <a:noFill/>
          <a:ln w="0">
            <a:noFill/>
          </a:ln>
        </p:spPr>
        <p:txBody>
          <a:bodyPr anchor="t">
            <a:normAutofit/>
          </a:bodyPr>
          <a:p>
            <a:pPr>
              <a:lnSpc>
                <a:spcPct val="90000"/>
              </a:lnSpc>
              <a:spcBef>
                <a:spcPts val="1001"/>
              </a:spcBef>
              <a:buNone/>
              <a:tabLst>
                <a:tab algn="l" pos="0"/>
              </a:tabLst>
            </a:pPr>
            <a:r>
              <a:rPr b="1" lang="es-ES" sz="1600" spc="-1" strike="noStrike">
                <a:solidFill>
                  <a:srgbClr val="000000"/>
                </a:solidFill>
                <a:latin typeface="Calibri"/>
              </a:rPr>
              <a:t>Lugar donde reposan sus restos mortales: </a:t>
            </a:r>
            <a:r>
              <a:rPr b="0" lang="es-ES" sz="1600" spc="-1" strike="noStrike">
                <a:solidFill>
                  <a:srgbClr val="000000"/>
                </a:solidFill>
                <a:latin typeface="Calibri"/>
              </a:rPr>
              <a:t>Con motivo de la segunda exhumación, los restos mortales del Hermano Crisanto y de otros hermanos martirizados en aquel momento, entre los cuales se encuentran los 45 hermanos del grupo del Hno Laurentino, son depositados en la gran capilla de Les Avellanes, que se ha convertido hoy en día en lugar de peregrinación.</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Fecha de Beatificación: </a:t>
            </a:r>
            <a:r>
              <a:rPr b="0" lang="es-ES" sz="1600" spc="-1" strike="noStrike">
                <a:solidFill>
                  <a:srgbClr val="000000"/>
                </a:solidFill>
                <a:latin typeface="Calibri"/>
              </a:rPr>
              <a:t>13 de octubre de 2013, en Tarragona</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Fecha de Canonización: </a:t>
            </a:r>
            <a:r>
              <a:rPr b="0" lang="es-ES" sz="1600" spc="-1" strike="noStrike">
                <a:solidFill>
                  <a:srgbClr val="000000"/>
                </a:solidFill>
                <a:latin typeface="Calibri"/>
              </a:rPr>
              <a:t>No está canonizado</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Fecha Canónica: </a:t>
            </a:r>
            <a:endParaRPr b="0" lang="es-ES" sz="1600" spc="-1" strike="noStrike">
              <a:latin typeface="Arial"/>
            </a:endParaRPr>
          </a:p>
          <a:p>
            <a:pPr>
              <a:lnSpc>
                <a:spcPct val="90000"/>
              </a:lnSpc>
              <a:spcBef>
                <a:spcPts val="1001"/>
              </a:spcBef>
              <a:buNone/>
              <a:tabLst>
                <a:tab algn="l" pos="0"/>
              </a:tabLst>
            </a:pPr>
            <a:r>
              <a:rPr b="0" lang="es-ES" sz="1600" spc="-1" strike="noStrike">
                <a:solidFill>
                  <a:srgbClr val="000000"/>
                </a:solidFill>
                <a:latin typeface="Calibri"/>
              </a:rPr>
              <a:t>3 de septiembre</a:t>
            </a:r>
            <a:endParaRPr b="0" lang="es-ES" sz="1600" spc="-1" strike="noStrike">
              <a:latin typeface="Arial"/>
            </a:endParaRPr>
          </a:p>
          <a:p>
            <a:pPr>
              <a:lnSpc>
                <a:spcPct val="90000"/>
              </a:lnSpc>
              <a:spcBef>
                <a:spcPts val="1001"/>
              </a:spcBef>
              <a:buNone/>
              <a:tabLst>
                <a:tab algn="l" pos="0"/>
              </a:tabLst>
            </a:pPr>
            <a:r>
              <a:rPr b="0" lang="es-ES" sz="1600" spc="-1" strike="noStrike">
                <a:solidFill>
                  <a:srgbClr val="000000"/>
                </a:solidFill>
                <a:latin typeface="Calibri"/>
              </a:rPr>
              <a:t>6 de noviembre, Festividad de los Mártires durante la Persecución Religiosa en el siglo XX</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Fuentes: </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Héroes de Ayer y de Hoy (Página de Facebook)</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Bisbat de Lleida – Hermano Santamaría</a:t>
            </a:r>
            <a:endParaRPr b="0" lang="es-ES" sz="1600" spc="-1" strike="noStrike">
              <a:latin typeface="Arial"/>
            </a:endParaRPr>
          </a:p>
          <a:p>
            <a:pPr>
              <a:lnSpc>
                <a:spcPct val="90000"/>
              </a:lnSpc>
              <a:spcBef>
                <a:spcPts val="1001"/>
              </a:spcBef>
              <a:buNone/>
              <a:tabLst>
                <a:tab algn="l" pos="0"/>
              </a:tabLst>
            </a:pPr>
            <a:r>
              <a:rPr b="1" lang="es-ES" sz="1600" spc="-1" strike="noStrike">
                <a:solidFill>
                  <a:srgbClr val="000000"/>
                </a:solidFill>
                <a:latin typeface="Calibri"/>
              </a:rPr>
              <a:t>Modelos de Santidad – Hno Giovani M Bigotto Postulador </a:t>
            </a:r>
            <a:endParaRPr b="0" lang="es-ES" sz="1600" spc="-1" strike="noStrike">
              <a:latin typeface="Arial"/>
            </a:endParaRPr>
          </a:p>
          <a:p>
            <a:pPr>
              <a:lnSpc>
                <a:spcPct val="90000"/>
              </a:lnSpc>
              <a:spcBef>
                <a:spcPts val="1001"/>
              </a:spcBef>
              <a:buNone/>
              <a:tabLst>
                <a:tab algn="l" pos="0"/>
              </a:tabLst>
            </a:pPr>
            <a:r>
              <a:rPr b="1" lang="es-ES" sz="1600" spc="-1" strike="noStrike" u="sng">
                <a:solidFill>
                  <a:srgbClr val="0563c1"/>
                </a:solidFill>
                <a:uFillTx/>
                <a:latin typeface="Calibri"/>
                <a:hlinkClick r:id="rId1"/>
              </a:rPr>
              <a:t>www.catohlic.net</a:t>
            </a:r>
            <a:r>
              <a:rPr b="1" lang="es-ES" sz="1600" spc="-1" strike="noStrike">
                <a:solidFill>
                  <a:srgbClr val="000000"/>
                </a:solidFill>
                <a:latin typeface="Calibri"/>
              </a:rPr>
              <a:t> / fuente:www.bisbaltleida.org</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Maristas, Testigos de la Fe – Año XXVI nº 13 Diciembre 2013</a:t>
            </a:r>
            <a:endParaRPr b="0" lang="es-ES" sz="1600" spc="-1" strike="noStrike">
              <a:latin typeface="Arial"/>
            </a:endParaRPr>
          </a:p>
        </p:txBody>
      </p:sp>
      <p:pic>
        <p:nvPicPr>
          <p:cNvPr id="55" name="Imagen 5" descr=""/>
          <p:cNvPicPr/>
          <p:nvPr/>
        </p:nvPicPr>
        <p:blipFill>
          <a:blip r:embed="rId2"/>
          <a:stretch/>
        </p:blipFill>
        <p:spPr>
          <a:xfrm>
            <a:off x="9360000" y="2409120"/>
            <a:ext cx="1080000" cy="173088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30</TotalTime>
  <Application>LibreOffice/7.3.2.2$Windows_X86_64 LibreOffice_project/49f2b1bff42cfccbd8f788c8dc32c1c309559be0</Application>
  <AppVersion>15.0000</AppVersion>
  <Words>791</Words>
  <Paragraphs>42</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2024-04-27T10:19:19Z</dcterms:created>
  <dc:creator>Usuario</dc:creator>
  <dc:description/>
  <dc:language>es-ES</dc:language>
  <cp:lastModifiedBy/>
  <dcterms:modified xsi:type="dcterms:W3CDTF">2024-05-26T16:59:32Z</dcterms:modified>
  <cp:revision>5</cp:revision>
  <dc:subject/>
  <dc:title>LORENZO GUTIERREZ ROJO</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5</vt:i4>
  </property>
</Properties>
</file>