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75EF2A-FB8C-4E27-9CEB-C3FDB839EF3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1D00837-97C0-4C6D-8DCD-89739A62F4F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8552D4-975B-4A55-A0FA-5B7EC302E3B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B37048E-8DF5-4093-9F16-54A4FC24A0A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B67772-964A-4388-AE80-F281591764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402E9C1-1145-45E2-9658-74CF8112E2E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4AAA7A-710A-408F-83EC-69EE6CE7ED1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A09F82-DC5D-4DD6-8001-404F638C862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1EE6C7-964A-4C93-90B0-765FA76E6B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4A9ECA-151A-4107-ACA2-8B7DBD92BB4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B5AEA9-3AC6-471E-89CD-B08B470EF7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B3879A-1614-41D5-BCBB-8E80CE1422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6C695FF-085F-4F73-82E3-1653A346FF41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4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es.catholic.net/op/articulos/37028/cat/214/isidora-izquierdo-garcia-beata.html" TargetMode="External"/><Relationship Id="rId2" Type="http://schemas.openxmlformats.org/officeDocument/2006/relationships/hyperlink" Target="http://vincentians.com/es/las-hermanas-martires-en-espana-1936-1939/" TargetMode="External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1720" y="383400"/>
            <a:ext cx="9236160" cy="770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DOLORES BROSETA BONET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295560" y="1311480"/>
            <a:ext cx="10575360" cy="5319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Nombre Civil: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 Dolores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1892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Bétera (Valencia)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Sexo: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Mujer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09 de diciembre de 1936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Picadero de Paterna (Valencia)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Orden Religiosa: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Laica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Resumidos: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Nació en el seno de una familia trabajadora, integrada por seis hijos. Dos murieron en temprana edad. Sus padres, Joaquín y María, buenos cristianos, llevaron a sus hijos al Colegio-Asilo de las Hijas de la Caridad a partir de los tres años. Dolores era la más pequeña de los hermanos que llegaron a la edad adulta. Ella, de joven, entró a formar parte de la Asociación de Hijas de María de la Medalla Milagrosa, y en ella cultivó la oración, servicio a los pobres y la imitación de la Sma. Virgen.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Terminada su formación en el Colegio a los 16 años, se dedica a ayudar a las Hermanas, sin descuidar a su madre anciana, ya que sus tres hermanos vivían fuera de Bétera. En este ambiente sintió la llamada del Señor y decidió seguirla como Hija de la Caridad. A los 21 años, se fue al Hospital de Valencia para realizar la prueba, pero, por padecer hemorragias frecuentes, no pudo ingresar en la Compañía.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Fiel colaboradora.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3" name="Imagen 3" descr="https://es.catholic.net/catholic_db/imagenes_db/boletines/dolores-broseta-bonet.jpg"/>
          <p:cNvPicPr/>
          <p:nvPr/>
        </p:nvPicPr>
        <p:blipFill>
          <a:blip r:embed="rId1"/>
          <a:stretch/>
        </p:blipFill>
        <p:spPr>
          <a:xfrm>
            <a:off x="8227080" y="1800000"/>
            <a:ext cx="952920" cy="142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755000" y="457200"/>
            <a:ext cx="9143640" cy="8355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DOLORES BROSETA BONET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230760" y="1293120"/>
            <a:ext cx="10482840" cy="5319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De acuerdo con las Hermanas, decidió volver a Bétera y trabajar en el Colegio-Asilo como Hija de María. Colaboraba con las Hermanas en la clase de párvulos y en el obrador de bordados. Al morir su madre en 1925, pasó a vivir en el Asilo, ayudando en todo a las Hermanas y con ellas fue expulsada y perseguida.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6" name="Imagen 5" descr="https://es.catholic.net/catholic_db/imagenes_db/boletines/dolores-broseta-bonet.jpg"/>
          <p:cNvPicPr/>
          <p:nvPr/>
        </p:nvPicPr>
        <p:blipFill>
          <a:blip r:embed="rId1"/>
          <a:stretch/>
        </p:blipFill>
        <p:spPr>
          <a:xfrm>
            <a:off x="7507080" y="2520000"/>
            <a:ext cx="952920" cy="142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773360" y="281880"/>
            <a:ext cx="8834400" cy="7153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DOLORES BROSETA BONET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221760" y="1394640"/>
            <a:ext cx="10612080" cy="5190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Extendidos: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Martirio y Asesinato: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700" spc="-1" strike="noStrike">
                <a:solidFill>
                  <a:srgbClr val="000000"/>
                </a:solidFill>
                <a:latin typeface="Calibri"/>
              </a:rPr>
              <a:t>Cuando las Hermanas buscaron refugio en la pensión El Gallo, de Valencia, ella era la que salía a la calle en busca de lo precisaban para cubrir las necesidades más elementales. Iba a Bétera con frecuencia a recoger víveres de algunos vecinos, que querían mucho a las Hermanas y le daban para ellas.</a:t>
            </a:r>
            <a:br>
              <a:rPr sz="1700"/>
            </a:br>
            <a:br>
              <a:rPr sz="1700"/>
            </a:br>
            <a:r>
              <a:rPr b="0" lang="es-ES" sz="1700" spc="-1" strike="noStrike">
                <a:solidFill>
                  <a:srgbClr val="000000"/>
                </a:solidFill>
                <a:latin typeface="Calibri"/>
              </a:rPr>
              <a:t>Un exalcalde amenazó a Dolores para que le dijera el lugar donde estaban refugiadas las Hermanas. Ella lloró mucho, pero no le dijo el paradero. En este empeño, el exalcalde y otro compinche de Moncada, en uno de estos viajes que hacía Dolores, le siguieron y vieron donde entraba, localizaron a las Hermanas y, apresadas, las llevaron a la Checa ubicada en el Seminario diocesano de Moncada (Valencia); y también se llevaron con ellas a Dolores Broseta.</a:t>
            </a:r>
            <a:br>
              <a:rPr sz="1700"/>
            </a:br>
            <a:br>
              <a:rPr sz="1700"/>
            </a:br>
            <a:r>
              <a:rPr b="0" lang="es-ES" sz="1700" spc="-1" strike="noStrike">
                <a:solidFill>
                  <a:srgbClr val="000000"/>
                </a:solidFill>
                <a:latin typeface="Calibri"/>
              </a:rPr>
              <a:t>Pocos días después, el 9 de diciembre de 1936, fueron llevadas todas al Picadero de Paterna y fusiladas por su condición religiosa.</a:t>
            </a:r>
            <a:endParaRPr b="0" lang="es-ES" sz="17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7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s-ES" sz="17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700" spc="-1" strike="noStrike">
              <a:latin typeface="Arial"/>
            </a:endParaRPr>
          </a:p>
        </p:txBody>
      </p:sp>
      <p:pic>
        <p:nvPicPr>
          <p:cNvPr id="49" name="Imagen 5" descr="https://es.catholic.net/catholic_db/imagenes_db/boletines/dolores-broseta-bonet.jpg"/>
          <p:cNvPicPr/>
          <p:nvPr/>
        </p:nvPicPr>
        <p:blipFill>
          <a:blip r:embed="rId1"/>
          <a:stretch/>
        </p:blipFill>
        <p:spPr>
          <a:xfrm>
            <a:off x="11031840" y="2836440"/>
            <a:ext cx="952920" cy="142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440720" y="531360"/>
            <a:ext cx="9143640" cy="798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DOLORES BROSETA BONET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286200" y="1736280"/>
            <a:ext cx="10464480" cy="4876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lugar reposan sus restos mortales?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el cementerio de Paterna (Valencia)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fue su Beatificación?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13 de octubre de 2013, en Tarragona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fecha fue su Canonización?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Aún no está canonizada.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Fiesta Canónica: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9 de diciembre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6 de noviembre, Festividad de los Beatos Mártires durante la Persecución Religiosa del siglo XX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Fuentes: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https://es.catholic.net/op/articulos/37028/cat/214/isidora-izquierdo-garcia-beata.html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http://vincentians.com/es/las-hermanas-martires-en-espana-1936-1939/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</p:txBody>
      </p:sp>
      <p:pic>
        <p:nvPicPr>
          <p:cNvPr id="52" name="Imagen 5" descr="https://es.catholic.net/catholic_db/imagenes_db/boletines/dolores-broseta-bonet.jpg"/>
          <p:cNvPicPr/>
          <p:nvPr/>
        </p:nvPicPr>
        <p:blipFill>
          <a:blip r:embed="rId3"/>
          <a:stretch/>
        </p:blipFill>
        <p:spPr>
          <a:xfrm>
            <a:off x="7020000" y="2714760"/>
            <a:ext cx="952920" cy="142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LibreOffice/7.3.2.2$Windows_X86_64 LibreOffice_project/49f2b1bff42cfccbd8f788c8dc32c1c309559be0</Application>
  <AppVersion>15.0000</AppVersion>
  <Words>454</Words>
  <Paragraphs>33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2024-02-29T16:43:09Z</dcterms:created>
  <dc:creator>Usuario</dc:creator>
  <dc:description/>
  <dc:language>es-ES</dc:language>
  <cp:lastModifiedBy/>
  <dcterms:modified xsi:type="dcterms:W3CDTF">2024-09-26T19:31:43Z</dcterms:modified>
  <cp:revision>3</cp:revision>
  <dc:subject/>
  <dc:title>DOLORES BROSETA BONET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4</vt:i4>
  </property>
</Properties>
</file>