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presProps.xml" ContentType="application/vnd.openxmlformats-officedocument.presentationml.presProps+xml"/>
  <Override PartName="/ppt/media/image1.jpeg" ContentType="image/jpeg"/>
  <Override PartName="/ppt/media/image2.jpeg" ContentType="image/jpeg"/>
  <Override PartName="/ppt/media/image3.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C1883F12-E182-448F-9C07-05BE57CA95B3}" type="slidenum">
              <a:t>&lt;#&gt;</a:t>
            </a:fld>
          </a:p>
        </p:txBody>
      </p:sp>
      <p:sp>
        <p:nvSpPr>
          <p:cNvPr id="4" name="PlaceHolder 3"/>
          <p:cNvSpPr>
            <a:spLocks noGrp="1"/>
          </p:cNvSpPr>
          <p:nvPr>
            <p:ph type="dt" idx="1"/>
          </p:nvPr>
        </p:nvSpPr>
        <p:spPr/>
        <p:txBody>
          <a:bodyPr/>
          <a:p>
            <a:r>
              <a:rPr lang="es-E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7"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8"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CD485B7B-A53A-424B-BB7B-CCD7EA73400E}"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3"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CF3B5AF7-8691-4C98-9DD5-EA69BBE88BDD}" type="slidenum">
              <a:t>&lt;#&gt;</a:t>
            </a:fld>
          </a:p>
        </p:txBody>
      </p:sp>
      <p:sp>
        <p:nvSpPr>
          <p:cNvPr id="9" name="PlaceHolder 8"/>
          <p:cNvSpPr>
            <a:spLocks noGrp="1"/>
          </p:cNvSpPr>
          <p:nvPr>
            <p:ph type="dt" idx="1"/>
          </p:nvPr>
        </p:nvSpPr>
        <p:spPr/>
        <p:txBody>
          <a:bodyPr/>
          <a:p>
            <a:r>
              <a:rPr lang="es-E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5"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6"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7"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8"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9"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0"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D67F87A3-0751-49E5-A07C-BDC7272E3BF2}" type="slidenum">
              <a:t>&lt;#&gt;</a:t>
            </a:fld>
          </a:p>
        </p:txBody>
      </p:sp>
      <p:sp>
        <p:nvSpPr>
          <p:cNvPr id="11" name="PlaceHolder 10"/>
          <p:cNvSpPr>
            <a:spLocks noGrp="1"/>
          </p:cNvSpPr>
          <p:nvPr>
            <p:ph type="dt" idx="1"/>
          </p:nvPr>
        </p:nvSpPr>
        <p:spPr/>
        <p:txBody>
          <a:bodyPr/>
          <a:p>
            <a:r>
              <a:rPr lang="es-E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6"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CFBB885A-56BF-460A-9647-F87E044D7435}"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8"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5738747C-FF78-49FF-A2D3-6C4C7DC935B8}"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9AF6C205-58E9-4011-890C-589E4B0FE10C}"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DD8B17DF-8884-4E06-B56A-6C36A89218A4}"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523880" y="1122480"/>
            <a:ext cx="9143640" cy="1106676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2A9264AD-21D6-48AD-908B-A777825FF635}"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11ABBDD1-FB69-4714-8398-8A2FF00F23C6}"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9"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0"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1"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6A4FE2E3-3EA7-4609-B6DE-9B94A44A0381}"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5"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272CBEEC-14B0-4CFA-BDCE-B83F746071F7}" type="slidenum">
              <a:t>&lt;#&gt;</a:t>
            </a:fld>
          </a:p>
        </p:txBody>
      </p:sp>
      <p:sp>
        <p:nvSpPr>
          <p:cNvPr id="8" name="PlaceHolder 7"/>
          <p:cNvSpPr>
            <a:spLocks noGrp="1"/>
          </p:cNvSpPr>
          <p:nvPr>
            <p:ph type="dt" idx="1"/>
          </p:nvPr>
        </p:nvSpPr>
        <p:spPr/>
        <p:txBody>
          <a:bodyPr/>
          <a:p>
            <a:r>
              <a:rPr lang="es-E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es-ES" sz="6000" spc="-1" strike="noStrike">
                <a:solidFill>
                  <a:srgbClr val="000000"/>
                </a:solidFill>
                <a:latin typeface="Calibri Light"/>
              </a:rPr>
              <a:t>Haga clic para modificar el estilo de título del patrón</a:t>
            </a:r>
            <a:endParaRPr b="0" lang="es-ES" sz="6000" spc="-1" strike="noStrike">
              <a:solidFill>
                <a:srgbClr val="000000"/>
              </a:solidFill>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es-ES" sz="1200" spc="-1" strike="noStrike">
                <a:solidFill>
                  <a:srgbClr val="8b8b8b"/>
                </a:solidFill>
                <a:latin typeface="Calibri"/>
              </a:defRPr>
            </a:lvl1pPr>
          </a:lstStyle>
          <a:p>
            <a:pPr>
              <a:lnSpc>
                <a:spcPct val="100000"/>
              </a:lnSpc>
              <a:buNone/>
            </a:pPr>
            <a:r>
              <a:rPr b="0" lang="es-ES" sz="1200" spc="-1" strike="noStrike">
                <a:solidFill>
                  <a:srgbClr val="8b8b8b"/>
                </a:solidFill>
                <a:latin typeface="Calibri"/>
              </a:rPr>
              <a:t> </a:t>
            </a:r>
            <a:endParaRPr b="0" lang="es-ES" sz="1200" spc="-1" strike="noStrike">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b="0" lang="es-ES" sz="1400" spc="-1" strike="noStrike">
                <a:latin typeface="Times New Roman"/>
              </a:defRPr>
            </a:lvl1pPr>
          </a:lstStyle>
          <a:p>
            <a:pPr algn="ctr">
              <a:buNone/>
            </a:pPr>
            <a:r>
              <a:rPr b="0" lang="es-ES" sz="1400" spc="-1" strike="noStrike">
                <a:latin typeface="Times New Roman"/>
              </a:rPr>
              <a:t> </a:t>
            </a:r>
            <a:endParaRPr b="0" lang="es-ES" sz="1400" spc="-1" strike="noStrike">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algn="r">
              <a:lnSpc>
                <a:spcPct val="100000"/>
              </a:lnSpc>
              <a:buNone/>
              <a:defRPr b="0" lang="es-ES" sz="1200" spc="-1" strike="noStrike">
                <a:solidFill>
                  <a:srgbClr val="8b8b8b"/>
                </a:solidFill>
                <a:latin typeface="Calibri"/>
              </a:defRPr>
            </a:lvl1pPr>
          </a:lstStyle>
          <a:p>
            <a:pPr algn="r">
              <a:lnSpc>
                <a:spcPct val="100000"/>
              </a:lnSpc>
              <a:buNone/>
            </a:pPr>
            <a:fld id="{B02A1550-C5CB-4189-B4F7-0A00F4E68352}" type="slidenum">
              <a:rPr b="0" lang="es-ES" sz="1200" spc="-1" strike="noStrike">
                <a:solidFill>
                  <a:srgbClr val="8b8b8b"/>
                </a:solidFill>
                <a:latin typeface="Calibri"/>
              </a:rPr>
              <a:t>3</a:t>
            </a:fld>
            <a:endParaRPr b="0" lang="es-ES"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s-ES" sz="2800" spc="-1" strike="noStrike">
                <a:solidFill>
                  <a:srgbClr val="000000"/>
                </a:solidFill>
                <a:latin typeface="Calibri"/>
              </a:rPr>
              <a:t>Pulse para editar el formato de texto del esquema</a:t>
            </a:r>
            <a:endParaRPr b="0" lang="es-ES"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es-ES" sz="2000" spc="-1" strike="noStrike">
                <a:solidFill>
                  <a:srgbClr val="000000"/>
                </a:solidFill>
                <a:latin typeface="Calibri"/>
              </a:rPr>
              <a:t>Segundo nivel del esquema</a:t>
            </a:r>
            <a:endParaRPr b="0" lang="es-ES"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es-ES" sz="1800" spc="-1" strike="noStrike">
                <a:solidFill>
                  <a:srgbClr val="000000"/>
                </a:solidFill>
                <a:latin typeface="Calibri"/>
              </a:rPr>
              <a:t>Tercer nivel del esquema</a:t>
            </a:r>
            <a:endParaRPr b="0" lang="es-ES"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es-ES" sz="1800" spc="-1" strike="noStrike">
                <a:solidFill>
                  <a:srgbClr val="000000"/>
                </a:solidFill>
                <a:latin typeface="Calibri"/>
              </a:rPr>
              <a:t>Cuarto nivel del esquema</a:t>
            </a:r>
            <a:endParaRPr b="0" lang="es-ES"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Quinto nivel del esquema</a:t>
            </a:r>
            <a:endParaRPr b="0" lang="es-ES"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Sexto nivel del esquema</a:t>
            </a:r>
            <a:endParaRPr b="0" lang="es-ES"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Séptimo nivel del esquema</a:t>
            </a:r>
            <a:endParaRPr b="0" lang="es-E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hyperlink" Target="https://www.franciscanos.org/santoral/beatosandresdepalazueloy32comp.html" TargetMode="External"/><Relationship Id="rId2" Type="http://schemas.openxmlformats.org/officeDocument/2006/relationships/image" Target="../media/image3.jpeg"/><Relationship Id="rId3"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title"/>
          </p:nvPr>
        </p:nvSpPr>
        <p:spPr>
          <a:xfrm>
            <a:off x="1787760" y="243000"/>
            <a:ext cx="9143640" cy="556560"/>
          </a:xfrm>
          <a:prstGeom prst="rect">
            <a:avLst/>
          </a:prstGeom>
          <a:noFill/>
          <a:ln w="0">
            <a:noFill/>
          </a:ln>
        </p:spPr>
        <p:txBody>
          <a:bodyPr anchor="b">
            <a:normAutofit fontScale="94000"/>
          </a:bodyPr>
          <a:p>
            <a:pPr algn="ctr">
              <a:lnSpc>
                <a:spcPct val="90000"/>
              </a:lnSpc>
              <a:buNone/>
            </a:pPr>
            <a:r>
              <a:rPr b="0" lang="es-ES" sz="3600" spc="-1" strike="noStrike">
                <a:solidFill>
                  <a:srgbClr val="000000"/>
                </a:solidFill>
                <a:latin typeface="Calibri Light"/>
              </a:rPr>
              <a:t>ANDRES FRANCISCO SIMON GOMEZ</a:t>
            </a:r>
            <a:endParaRPr b="0" lang="es-ES" sz="3600" spc="-1" strike="noStrike">
              <a:solidFill>
                <a:srgbClr val="000000"/>
              </a:solidFill>
              <a:latin typeface="Calibri"/>
            </a:endParaRPr>
          </a:p>
        </p:txBody>
      </p:sp>
      <p:sp>
        <p:nvSpPr>
          <p:cNvPr id="42" name="PlaceHolder 2"/>
          <p:cNvSpPr>
            <a:spLocks noGrp="1"/>
          </p:cNvSpPr>
          <p:nvPr>
            <p:ph type="subTitle"/>
          </p:nvPr>
        </p:nvSpPr>
        <p:spPr>
          <a:xfrm>
            <a:off x="219960" y="888120"/>
            <a:ext cx="10711440" cy="570600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Nombre Civil: </a:t>
            </a:r>
            <a:r>
              <a:rPr b="0" lang="es-ES" sz="1600" spc="-1" strike="noStrike">
                <a:solidFill>
                  <a:srgbClr val="000000"/>
                </a:solidFill>
                <a:latin typeface="Calibri"/>
              </a:rPr>
              <a:t>Andrés Francisco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Nacimiento: </a:t>
            </a:r>
            <a:r>
              <a:rPr b="0" lang="es-ES" sz="1600" spc="-1" strike="noStrike">
                <a:solidFill>
                  <a:srgbClr val="000000"/>
                </a:solidFill>
                <a:latin typeface="Calibri"/>
              </a:rPr>
              <a:t>1876</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Nacimiento: </a:t>
            </a:r>
            <a:r>
              <a:rPr b="0" lang="es-ES" sz="1600" spc="-1" strike="noStrike">
                <a:solidFill>
                  <a:srgbClr val="000000"/>
                </a:solidFill>
                <a:latin typeface="Calibri"/>
              </a:rPr>
              <a:t>Orihuela (Alicante)</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Sexo: </a:t>
            </a:r>
            <a:r>
              <a:rPr b="0" lang="es-ES" sz="1600" spc="-1" strike="noStrike">
                <a:solidFill>
                  <a:srgbClr val="000000"/>
                </a:solidFill>
                <a:latin typeface="Calibri"/>
              </a:rPr>
              <a:t>Varón</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Asesinato: </a:t>
            </a:r>
            <a:r>
              <a:rPr b="0" lang="es-ES" sz="1600" spc="-1" strike="noStrike">
                <a:solidFill>
                  <a:srgbClr val="000000"/>
                </a:solidFill>
                <a:latin typeface="Calibri"/>
              </a:rPr>
              <a:t>07 de noviembre de 1936</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Asesinato: </a:t>
            </a:r>
            <a:r>
              <a:rPr b="0" lang="es-ES" sz="1600" spc="-1" strike="noStrike">
                <a:solidFill>
                  <a:srgbClr val="000000"/>
                </a:solidFill>
                <a:latin typeface="Calibri"/>
              </a:rPr>
              <a:t>Crevillente (Alicante)</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Congregación Religiosa: </a:t>
            </a:r>
            <a:r>
              <a:rPr b="0" lang="es-ES" sz="1600" spc="-1" strike="noStrike">
                <a:solidFill>
                  <a:srgbClr val="000000"/>
                </a:solidFill>
                <a:latin typeface="Calibri"/>
              </a:rPr>
              <a:t>Sacerdote Capuchino de la Orden Franciscanos Capuchinos (O.F.M.Cap.)</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Nombre Religioso: </a:t>
            </a:r>
            <a:r>
              <a:rPr b="0" lang="es-ES" sz="1600" spc="-1" strike="noStrike">
                <a:solidFill>
                  <a:srgbClr val="000000"/>
                </a:solidFill>
                <a:latin typeface="Calibri"/>
              </a:rPr>
              <a:t>Fray Eloy de Orihuela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Datos Biográficos Resumidos: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Ingresó primero en el seminario de Orihuela y luego pasó a la Orden capuchina, en la que hizo la profesión simple en 1892. Recibió la ordenación sacerdotal en 1899. Fue profesor de filosofía, colaborador de las revistas de su provincia, y desempeñó muchos cargos de importancia: superior regular de la Custodia de Bogotá y de la misión de Guajira, secretario y colaborador de su tío el obispo de Santa Marta (Colombia), superior de casi todos los conventos de su provincia. Estuvo en Orihuela hasta que en julio de 1936 los milicianos cerraron el convento y los religiosos se dispersaron. El P. Eloy se retiró a la casa de su hermano José. </a:t>
            </a:r>
            <a:endParaRPr b="0" lang="es-ES" sz="1600" spc="-1" strike="noStrike">
              <a:latin typeface="Arial"/>
            </a:endParaRPr>
          </a:p>
        </p:txBody>
      </p:sp>
      <p:pic>
        <p:nvPicPr>
          <p:cNvPr id="43" name="Imagen 3" descr=""/>
          <p:cNvPicPr/>
          <p:nvPr/>
        </p:nvPicPr>
        <p:blipFill>
          <a:blip r:embed="rId1"/>
          <a:stretch/>
        </p:blipFill>
        <p:spPr>
          <a:xfrm>
            <a:off x="8857800" y="1440000"/>
            <a:ext cx="995400" cy="144000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title"/>
          </p:nvPr>
        </p:nvSpPr>
        <p:spPr>
          <a:xfrm>
            <a:off x="1688040" y="542160"/>
            <a:ext cx="9067320" cy="547920"/>
          </a:xfrm>
          <a:prstGeom prst="rect">
            <a:avLst/>
          </a:prstGeom>
          <a:noFill/>
          <a:ln w="0">
            <a:noFill/>
          </a:ln>
        </p:spPr>
        <p:txBody>
          <a:bodyPr anchor="b">
            <a:normAutofit fontScale="92000"/>
          </a:bodyPr>
          <a:p>
            <a:pPr algn="ctr">
              <a:lnSpc>
                <a:spcPct val="90000"/>
              </a:lnSpc>
              <a:buNone/>
            </a:pPr>
            <a:r>
              <a:rPr b="0" lang="es-ES" sz="3600" spc="-1" strike="noStrike">
                <a:solidFill>
                  <a:srgbClr val="000000"/>
                </a:solidFill>
                <a:latin typeface="Calibri Light"/>
              </a:rPr>
              <a:t>ANDRES FRANCISCO SIMON GOMEZ</a:t>
            </a:r>
            <a:endParaRPr b="0" lang="es-ES" sz="3600" spc="-1" strike="noStrike">
              <a:solidFill>
                <a:srgbClr val="000000"/>
              </a:solidFill>
              <a:latin typeface="Calibri"/>
            </a:endParaRPr>
          </a:p>
        </p:txBody>
      </p:sp>
      <p:sp>
        <p:nvSpPr>
          <p:cNvPr id="45" name="PlaceHolder 2"/>
          <p:cNvSpPr>
            <a:spLocks noGrp="1"/>
          </p:cNvSpPr>
          <p:nvPr>
            <p:ph type="subTitle"/>
          </p:nvPr>
        </p:nvSpPr>
        <p:spPr>
          <a:xfrm>
            <a:off x="325440" y="1195920"/>
            <a:ext cx="10430280" cy="531036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Datos Biográficos Extendidos: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Martirio – Asesinato: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Estuvo en Orihuela hasta que en julio de 1936 los milicianos cerraron el convento y los religiosos se dispersaron. El P. Eloy se retiró a la casa de su hermano José. </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7 de noviembre de 1936, los milicianos lo detuvieron y le hicieron subir a un coche con el pretexto de llevarle a Alicante, pero llegados al barranco Amorós, término municipal de Crevillente (Alicante), le hicieron bajar y lo martirizaron cruelmente.</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6" name="Imagen 5" descr=""/>
          <p:cNvPicPr/>
          <p:nvPr/>
        </p:nvPicPr>
        <p:blipFill>
          <a:blip r:embed="rId1"/>
          <a:stretch/>
        </p:blipFill>
        <p:spPr>
          <a:xfrm>
            <a:off x="8686800" y="3085920"/>
            <a:ext cx="1033200" cy="149436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PlaceHolder 1"/>
          <p:cNvSpPr>
            <a:spLocks noGrp="1"/>
          </p:cNvSpPr>
          <p:nvPr>
            <p:ph type="title"/>
          </p:nvPr>
        </p:nvSpPr>
        <p:spPr>
          <a:xfrm>
            <a:off x="1723320" y="436680"/>
            <a:ext cx="9032400" cy="62712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ANDRES FRANCISCO SIMON GOMEZ</a:t>
            </a:r>
            <a:endParaRPr b="0" lang="es-ES" sz="3600" spc="-1" strike="noStrike">
              <a:solidFill>
                <a:srgbClr val="000000"/>
              </a:solidFill>
              <a:latin typeface="Calibri"/>
            </a:endParaRPr>
          </a:p>
        </p:txBody>
      </p:sp>
      <p:sp>
        <p:nvSpPr>
          <p:cNvPr id="48" name="PlaceHolder 2"/>
          <p:cNvSpPr>
            <a:spLocks noGrp="1"/>
          </p:cNvSpPr>
          <p:nvPr>
            <p:ph type="subTitle"/>
          </p:nvPr>
        </p:nvSpPr>
        <p:spPr>
          <a:xfrm>
            <a:off x="307800" y="1204560"/>
            <a:ext cx="10690920" cy="536292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¿En qué lugar reposan sus restos mortales?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Se desconoce.</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Beatificado?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13 de octubre de 2013, en Tarragona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Canonizado?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Aún no está Canonizado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Fiesta Canónica: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07 de noviembre</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06 de noviembre, Festividad de los Mártires durante la Persecución Religiosa en el siglo XX</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Fuente:</a:t>
            </a:r>
            <a:endParaRPr b="0" lang="es-ES" sz="1600" spc="-1" strike="noStrike">
              <a:latin typeface="Arial"/>
            </a:endParaRPr>
          </a:p>
          <a:p>
            <a:pPr algn="just">
              <a:lnSpc>
                <a:spcPct val="90000"/>
              </a:lnSpc>
              <a:spcBef>
                <a:spcPts val="1001"/>
              </a:spcBef>
              <a:buNone/>
              <a:tabLst>
                <a:tab algn="l" pos="0"/>
              </a:tabLst>
            </a:pPr>
            <a:r>
              <a:rPr b="0" lang="es-ES" sz="1600" spc="-1" strike="noStrike" u="sng">
                <a:solidFill>
                  <a:srgbClr val="0563c1"/>
                </a:solidFill>
                <a:uFillTx/>
                <a:latin typeface="Calibri"/>
                <a:hlinkClick r:id="rId1"/>
              </a:rPr>
              <a:t>https://www.franciscanos.org/santoral/beatosandresdepalazueloy32comp.html</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9" name="Imagen 5" descr=""/>
          <p:cNvPicPr/>
          <p:nvPr/>
        </p:nvPicPr>
        <p:blipFill>
          <a:blip r:embed="rId2"/>
          <a:stretch/>
        </p:blipFill>
        <p:spPr>
          <a:xfrm>
            <a:off x="7740000" y="2005920"/>
            <a:ext cx="977760" cy="141408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19</TotalTime>
  <Application>LibreOffice/7.3.2.2$Windows_X86_64 LibreOffice_project/49f2b1bff42cfccbd8f788c8dc32c1c309559be0</Application>
  <AppVersion>15.0000</AppVersion>
  <Words>302</Words>
  <Paragraphs>28</Paragraphs>
  <Company>HP</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2024-03-18T14:51:39Z</dcterms:created>
  <dc:creator>Usuario</dc:creator>
  <dc:description/>
  <dc:language>es-ES</dc:language>
  <cp:lastModifiedBy/>
  <dcterms:modified xsi:type="dcterms:W3CDTF">2024-10-01T18:17:41Z</dcterms:modified>
  <cp:revision>5</cp:revision>
  <dc:subject/>
  <dc:title>ANDRES FRANCISCO SIMON GOMEZ</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Panorámica</vt:lpwstr>
  </property>
  <property fmtid="{D5CDD505-2E9C-101B-9397-08002B2CF9AE}" pid="3" name="Slides">
    <vt:i4>3</vt:i4>
  </property>
</Properties>
</file>