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C1883F12-E182-448F-9C07-05BE57CA95B3}"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D485B7B-A53A-424B-BB7B-CCD7EA73400E}"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CF3B5AF7-8691-4C98-9DD5-EA69BBE88BDD}"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D67F87A3-0751-49E5-A07C-BDC7272E3BF2}"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FBB885A-56BF-460A-9647-F87E044D7435}"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738747C-FF78-49FF-A2D3-6C4C7DC935B8}"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AF6C205-58E9-4011-890C-589E4B0FE10C}"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DD8B17DF-8884-4E06-B56A-6C36A89218A4}"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A9264AD-21D6-48AD-908B-A777825FF635}"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1ABBDD1-FB69-4714-8398-8A2FF00F23C6}"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A4FE2E3-3EA7-4609-B6DE-9B94A44A038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72CBEEC-14B0-4CFA-BDCE-B83F746071F7}"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B02A1550-C5CB-4189-B4F7-0A00F4E68352}" type="slidenum">
              <a:rPr b="0" lang="es-ES" sz="1200" spc="-1" strike="noStrike">
                <a:solidFill>
                  <a:srgbClr val="8b8b8b"/>
                </a:solidFill>
                <a:latin typeface="Calibri"/>
              </a:rPr>
              <a:t>3</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hyperlink" Target="https://www.franciscanos.org/santoral/beatosandresdepalazueloy32comp.html" TargetMode="External"/><Relationship Id="rId2" Type="http://schemas.openxmlformats.org/officeDocument/2006/relationships/image" Target="../media/image3.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787760" y="243000"/>
            <a:ext cx="9143640" cy="556560"/>
          </a:xfrm>
          <a:prstGeom prst="rect">
            <a:avLst/>
          </a:prstGeom>
          <a:noFill/>
          <a:ln w="0">
            <a:noFill/>
          </a:ln>
        </p:spPr>
        <p:txBody>
          <a:bodyPr anchor="b">
            <a:normAutofit fontScale="94000"/>
          </a:bodyPr>
          <a:p>
            <a:pPr algn="ctr">
              <a:lnSpc>
                <a:spcPct val="90000"/>
              </a:lnSpc>
              <a:buNone/>
            </a:pPr>
            <a:r>
              <a:rPr b="0" lang="es-ES" sz="3600" spc="-1" strike="noStrike">
                <a:solidFill>
                  <a:srgbClr val="000000"/>
                </a:solidFill>
                <a:latin typeface="Calibri Light"/>
              </a:rPr>
              <a:t>ANDRES FRANCISCO SIMON GOMEZ</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19960" y="888120"/>
            <a:ext cx="10711440" cy="57060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Andrés Francisco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1876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Orihuela (Alicante)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07 de noviembre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Crevillente (Alicante)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Congregación Religiosa: </a:t>
            </a:r>
            <a:r>
              <a:rPr b="0" lang="es-ES" sz="1600" spc="-1" strike="noStrike">
                <a:solidFill>
                  <a:srgbClr val="000000"/>
                </a:solidFill>
                <a:latin typeface="Calibri"/>
              </a:rPr>
              <a:t>Sacerdote Capuchino de la Orden Franciscanos Capuchinos (O.F.M.Cap.)</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Fray Eloy de Orihuela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Ingresó primero en el seminario de Orihuela y luego pasó a la Orden capuchina, en la que hizo la profesión simple en 1892. Recibió la ordenación sacerdotal en 1899. Fue profesor de filosofía, colaborador de las revistas de su provincia, y desempeñó muchos cargos de importancia: superior regular de la Custodia de Bogotá y de la misión de Guajira, secretario y colaborador de su tío el obispo de Santa Marta (Colombia), superior de casi todos los conventos de su provincia. Estuvo en Orihuela hasta que en julio de 1936 los milicianos cerraron el convento y los religiosos se dispersaron. El P. Eloy se retiró a la casa de su hermano José. </a:t>
            </a:r>
            <a:endParaRPr b="0" lang="es-ES" sz="1600" spc="-1" strike="noStrike">
              <a:latin typeface="Arial"/>
            </a:endParaRPr>
          </a:p>
        </p:txBody>
      </p:sp>
      <p:pic>
        <p:nvPicPr>
          <p:cNvPr id="43" name="Imagen 3" descr=""/>
          <p:cNvPicPr/>
          <p:nvPr/>
        </p:nvPicPr>
        <p:blipFill>
          <a:blip r:embed="rId1"/>
          <a:stretch/>
        </p:blipFill>
        <p:spPr>
          <a:xfrm>
            <a:off x="8857800" y="1440000"/>
            <a:ext cx="995400" cy="14400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688040" y="542160"/>
            <a:ext cx="9067320" cy="547920"/>
          </a:xfrm>
          <a:prstGeom prst="rect">
            <a:avLst/>
          </a:prstGeom>
          <a:noFill/>
          <a:ln w="0">
            <a:noFill/>
          </a:ln>
        </p:spPr>
        <p:txBody>
          <a:bodyPr anchor="b">
            <a:normAutofit fontScale="92000"/>
          </a:bodyPr>
          <a:p>
            <a:pPr algn="ctr">
              <a:lnSpc>
                <a:spcPct val="90000"/>
              </a:lnSpc>
              <a:buNone/>
            </a:pPr>
            <a:r>
              <a:rPr b="0" lang="es-ES" sz="3600" spc="-1" strike="noStrike">
                <a:solidFill>
                  <a:srgbClr val="000000"/>
                </a:solidFill>
                <a:latin typeface="Calibri Light"/>
              </a:rPr>
              <a:t>ANDRES FRANCISCO SIMON GOMEZ</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25440" y="1195920"/>
            <a:ext cx="10430280" cy="53103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Estuvo en Orihuela hasta que en julio de 1936 los milicianos cerraron el convento y los religiosos se dispersaron. El P. Eloy se retiró a la casa de su hermano José.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7 de noviembre de 1936, los milicianos lo detuvieron y le hicieron subir a un coche con el pretexto de llevarle a Alicante, pero llegados al barranco Amorós, término municipal de Crevillente (Alicante), le hicieron bajar y lo martirizaron cruelmente.</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
          <p:cNvPicPr/>
          <p:nvPr/>
        </p:nvPicPr>
        <p:blipFill>
          <a:blip r:embed="rId1"/>
          <a:stretch/>
        </p:blipFill>
        <p:spPr>
          <a:xfrm>
            <a:off x="8686800" y="3085920"/>
            <a:ext cx="1033200" cy="14943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723320" y="436680"/>
            <a:ext cx="9032400" cy="627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ANDRES FRANCISCO SIMON GOMEZ</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07800" y="1204560"/>
            <a:ext cx="10690920" cy="53629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Se desconoce.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07 de noviembre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0" lang="es-ES" sz="1600" spc="-1" strike="noStrike" u="sng">
                <a:solidFill>
                  <a:srgbClr val="0563c1"/>
                </a:solidFill>
                <a:uFillTx/>
                <a:latin typeface="Calibri"/>
                <a:hlinkClick r:id="rId1"/>
              </a:rPr>
              <a:t>https://www.franciscanos.org/santoral/beatosandresdepalazueloy32comp.html</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2"/>
          <a:stretch/>
        </p:blipFill>
        <p:spPr>
          <a:xfrm>
            <a:off x="7740000" y="2005920"/>
            <a:ext cx="977760" cy="14140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TotalTime>
  <Application>LibreOffice/7.3.2.2$Windows_X86_64 LibreOffice_project/49f2b1bff42cfccbd8f788c8dc32c1c309559be0</Application>
  <AppVersion>15.0000</AppVersion>
  <Words>302</Words>
  <Paragraphs>28</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2024-03-18T14:51:39Z</dcterms:created>
  <dc:creator>Usuario</dc:creator>
  <dc:description/>
  <dc:language>es-ES</dc:language>
  <cp:lastModifiedBy/>
  <dcterms:modified xsi:type="dcterms:W3CDTF">2024-10-01T18:17:41Z</dcterms:modified>
  <cp:revision>5</cp:revision>
  <dc:subject/>
  <dc:title>ANDRES FRANCISCO SIMON GOMEZ</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3</vt:i4>
  </property>
</Properties>
</file>