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9202EE4A-BC01-4D91-94D5-FB7F95324DD7}" type="datetimeFigureOut">
              <a:rPr lang="es-ES" smtClean="0"/>
              <a:t>18/03/2024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3873266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9202EE4A-BC01-4D91-94D5-FB7F95324DD7}" type="datetimeFigureOut">
              <a:rPr lang="es-ES" smtClean="0"/>
              <a:t>18/03/2024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54935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9202EE4A-BC01-4D91-94D5-FB7F95324DD7}" type="datetimeFigureOut">
              <a:rPr lang="es-ES" smtClean="0"/>
              <a:t>18/03/2024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3905735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9202EE4A-BC01-4D91-94D5-FB7F95324DD7}" type="datetimeFigureOut">
              <a:rPr lang="es-ES" smtClean="0"/>
              <a:t>18/03/2024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1865965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9202EE4A-BC01-4D91-94D5-FB7F95324DD7}" type="datetimeFigureOut">
              <a:rPr lang="es-ES" smtClean="0"/>
              <a:t>18/03/2024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1769046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9202EE4A-BC01-4D91-94D5-FB7F95324DD7}" type="datetimeFigureOut">
              <a:rPr lang="es-ES" smtClean="0"/>
              <a:t>18/03/2024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307839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9202EE4A-BC01-4D91-94D5-FB7F95324DD7}" type="datetimeFigureOut">
              <a:rPr lang="es-ES" smtClean="0"/>
              <a:t>18/03/2024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49201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9202EE4A-BC01-4D91-94D5-FB7F95324DD7}" type="datetimeFigureOut">
              <a:rPr lang="es-ES" smtClean="0"/>
              <a:t>18/03/2024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21219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202EE4A-BC01-4D91-94D5-FB7F95324DD7}" type="datetimeFigureOut">
              <a:rPr lang="es-ES" smtClean="0"/>
              <a:t>18/03/2024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227656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202EE4A-BC01-4D91-94D5-FB7F95324DD7}" type="datetimeFigureOut">
              <a:rPr lang="es-ES" smtClean="0"/>
              <a:t>18/03/2024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32869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202EE4A-BC01-4D91-94D5-FB7F95324DD7}" type="datetimeFigureOut">
              <a:rPr lang="es-ES" smtClean="0"/>
              <a:t>18/03/2024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5AACCD9-F055-46E7-A33B-8737A7752ABA}" type="slidenum">
              <a:rPr lang="es-ES" smtClean="0"/>
              <a:t>‹Nº›</a:t>
            </a:fld>
            <a:endParaRPr lang="es-ES"/>
          </a:p>
        </p:txBody>
      </p:sp>
    </p:spTree>
    <p:extLst>
      <p:ext uri="{BB962C8B-B14F-4D97-AF65-F5344CB8AC3E}">
        <p14:creationId xmlns:p14="http://schemas.microsoft.com/office/powerpoint/2010/main" val="3541966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02EE4A-BC01-4D91-94D5-FB7F95324DD7}" type="datetimeFigureOut">
              <a:rPr lang="es-ES" smtClean="0"/>
              <a:t>18/03/2024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ACCD9-F055-46E7-A33B-8737A7752ABA}" type="slidenum">
              <a:rPr lang="es-ES" smtClean="0"/>
              <a:t>‹Nº›</a:t>
            </a:fld>
            <a:endParaRPr lang="es-ES"/>
          </a:p>
        </p:txBody>
      </p:sp>
    </p:spTree>
    <p:extLst>
      <p:ext uri="{BB962C8B-B14F-4D97-AF65-F5344CB8AC3E}">
        <p14:creationId xmlns:p14="http://schemas.microsoft.com/office/powerpoint/2010/main" val="2633592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beatificacions2013.arqtgn.cat/2018/11/27/estanislao-sans-hortoneda-presbitero/?lang=e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88123" y="401394"/>
            <a:ext cx="9041423" cy="521799"/>
          </a:xfrm>
        </p:spPr>
        <p:txBody>
          <a:bodyPr>
            <a:normAutofit fontScale="90000"/>
          </a:bodyPr>
          <a:lstStyle/>
          <a:p>
            <a:r>
              <a:rPr lang="es-ES" sz="3600" dirty="0" smtClean="0"/>
              <a:t>ESTANISLAO SANS HORTONEDA</a:t>
            </a:r>
            <a:endParaRPr lang="es-ES" sz="3600" dirty="0"/>
          </a:p>
        </p:txBody>
      </p:sp>
      <p:sp>
        <p:nvSpPr>
          <p:cNvPr id="3" name="Subtítulo 2"/>
          <p:cNvSpPr>
            <a:spLocks noGrp="1"/>
          </p:cNvSpPr>
          <p:nvPr>
            <p:ph type="subTitle" idx="1"/>
          </p:nvPr>
        </p:nvSpPr>
        <p:spPr>
          <a:xfrm>
            <a:off x="360485" y="1028700"/>
            <a:ext cx="10155115" cy="5758962"/>
          </a:xfrm>
        </p:spPr>
        <p:txBody>
          <a:bodyPr>
            <a:normAutofit/>
          </a:bodyPr>
          <a:lstStyle/>
          <a:p>
            <a:pPr algn="just"/>
            <a:r>
              <a:rPr lang="es-ES" sz="1600" b="1" dirty="0" smtClean="0"/>
              <a:t>Nombre Civil: </a:t>
            </a:r>
            <a:r>
              <a:rPr lang="es-ES" sz="1600" dirty="0" smtClean="0"/>
              <a:t>Estanislao</a:t>
            </a:r>
          </a:p>
          <a:p>
            <a:pPr algn="just"/>
            <a:r>
              <a:rPr lang="es-ES" sz="1600" b="1" dirty="0" smtClean="0"/>
              <a:t>Fecha Nacimiento: </a:t>
            </a:r>
            <a:r>
              <a:rPr lang="es-ES" sz="1600" dirty="0" smtClean="0"/>
              <a:t>08 de junio de 1887</a:t>
            </a:r>
          </a:p>
          <a:p>
            <a:pPr algn="just"/>
            <a:r>
              <a:rPr lang="es-ES" sz="1600" b="1" dirty="0" smtClean="0"/>
              <a:t> Lugar Nacimiento: </a:t>
            </a:r>
            <a:r>
              <a:rPr lang="es-ES" sz="1600" dirty="0" err="1" smtClean="0"/>
              <a:t>Maspujols</a:t>
            </a:r>
            <a:r>
              <a:rPr lang="es-ES" sz="1600" dirty="0" smtClean="0"/>
              <a:t> (Tarragona)</a:t>
            </a:r>
          </a:p>
          <a:p>
            <a:pPr algn="just"/>
            <a:r>
              <a:rPr lang="es-ES" sz="1600" b="1" dirty="0" smtClean="0"/>
              <a:t>Sexo: </a:t>
            </a:r>
            <a:r>
              <a:rPr lang="es-ES" sz="1600" dirty="0" smtClean="0"/>
              <a:t>Varón</a:t>
            </a:r>
          </a:p>
          <a:p>
            <a:pPr algn="just"/>
            <a:r>
              <a:rPr lang="es-ES" sz="1600" b="1" dirty="0" smtClean="0"/>
              <a:t>Fecha Asesinato: </a:t>
            </a:r>
            <a:r>
              <a:rPr lang="es-ES" sz="1600" dirty="0" smtClean="0"/>
              <a:t>23 de agosto de 1936</a:t>
            </a:r>
          </a:p>
          <a:p>
            <a:pPr algn="just"/>
            <a:r>
              <a:rPr lang="es-ES" sz="1600" b="1" dirty="0" smtClean="0"/>
              <a:t>Lugar Asesinato: </a:t>
            </a:r>
            <a:r>
              <a:rPr lang="es-ES" sz="1600" dirty="0" smtClean="0"/>
              <a:t>Reus (Tarragona)</a:t>
            </a:r>
          </a:p>
          <a:p>
            <a:pPr algn="just"/>
            <a:r>
              <a:rPr lang="es-ES" sz="1600" b="1" dirty="0" smtClean="0"/>
              <a:t>Orden Religiosa:  </a:t>
            </a:r>
            <a:r>
              <a:rPr lang="es-ES" sz="1600" dirty="0" smtClean="0"/>
              <a:t>Presbítero</a:t>
            </a:r>
          </a:p>
          <a:p>
            <a:pPr algn="just"/>
            <a:r>
              <a:rPr lang="es-ES" sz="1600" b="1" dirty="0" smtClean="0"/>
              <a:t>Datos Biográficos Resumidos:</a:t>
            </a:r>
          </a:p>
          <a:p>
            <a:pPr algn="just"/>
            <a:r>
              <a:rPr lang="es-ES" sz="1600" dirty="0" smtClean="0"/>
              <a:t>Lo bautizaron dos días después.</a:t>
            </a:r>
          </a:p>
          <a:p>
            <a:pPr algn="just"/>
            <a:r>
              <a:rPr lang="es-ES" sz="1600" dirty="0" smtClean="0"/>
              <a:t>21 de septiembre de 1912, fue ordenado sacerdote.</a:t>
            </a:r>
          </a:p>
          <a:p>
            <a:pPr algn="just"/>
            <a:r>
              <a:rPr lang="es-ES" sz="1600" dirty="0"/>
              <a:t>El Mn. Estanislao era de un carácter muy abierto y de una caridad extraordinaria hacia los necesitados, de modo que no tenía nada suyo: lo daba todo a los pobres</a:t>
            </a:r>
            <a:r>
              <a:rPr lang="es-ES" sz="1600" dirty="0" smtClean="0"/>
              <a:t>. </a:t>
            </a:r>
            <a:r>
              <a:rPr lang="es-ES" sz="1600" dirty="0"/>
              <a:t>Ejerció el ministerio en la Torre de </a:t>
            </a:r>
            <a:r>
              <a:rPr lang="es-ES" sz="1600" dirty="0" err="1"/>
              <a:t>Fontaubella</a:t>
            </a:r>
            <a:r>
              <a:rPr lang="es-ES" sz="1600" dirty="0"/>
              <a:t> y </a:t>
            </a:r>
            <a:r>
              <a:rPr lang="es-ES" sz="1600" dirty="0" err="1"/>
              <a:t>Poboleda</a:t>
            </a:r>
            <a:r>
              <a:rPr lang="es-ES" sz="1600" dirty="0"/>
              <a:t>. La revuelta del 36 le sorprendió ejerciendo el ministerio en </a:t>
            </a:r>
            <a:r>
              <a:rPr lang="es-ES" sz="1600" dirty="0" err="1"/>
              <a:t>Clarà</a:t>
            </a:r>
            <a:r>
              <a:rPr lang="es-ES" sz="1600" dirty="0"/>
              <a:t> (</a:t>
            </a:r>
            <a:r>
              <a:rPr lang="es-ES" sz="1600" dirty="0" err="1"/>
              <a:t>Tarragonès</a:t>
            </a:r>
            <a:r>
              <a:rPr lang="es-ES" sz="1600" dirty="0"/>
              <a:t>). El comité de </a:t>
            </a:r>
            <a:r>
              <a:rPr lang="es-ES" sz="1600" dirty="0" err="1"/>
              <a:t>Torredembarra</a:t>
            </a:r>
            <a:r>
              <a:rPr lang="es-ES" sz="1600" dirty="0"/>
              <a:t> le ofreció de llevarlo donde quisiera ir, con la condición de que no llevara ningún objeto religioso que pudiera comprometerlo. Él no aceptó esta condición y se marchó a escondidas a su casa, en </a:t>
            </a:r>
            <a:r>
              <a:rPr lang="es-ES" sz="1600" dirty="0" err="1"/>
              <a:t>Maspujols</a:t>
            </a:r>
            <a:r>
              <a:rPr lang="es-ES" sz="1600" dirty="0"/>
              <a:t>.</a:t>
            </a:r>
          </a:p>
          <a:p>
            <a:pPr algn="just"/>
            <a:endParaRPr lang="es-ES" sz="1600" dirty="0"/>
          </a:p>
          <a:p>
            <a:pPr algn="just"/>
            <a:endParaRPr lang="es-ES" sz="1600" dirty="0"/>
          </a:p>
        </p:txBody>
      </p:sp>
      <p:pic>
        <p:nvPicPr>
          <p:cNvPr id="4" name="Imagen 3" descr="http://beatificacions2013.wp.arqtgn.cat/wp-content/uploads/sites/53/2018/11/56_Estanislau_Sans_Hortoneda1-250x3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36385" y="2207749"/>
            <a:ext cx="817245" cy="982980"/>
          </a:xfrm>
          <a:prstGeom prst="rect">
            <a:avLst/>
          </a:prstGeom>
          <a:noFill/>
          <a:ln>
            <a:noFill/>
          </a:ln>
        </p:spPr>
      </p:pic>
    </p:spTree>
    <p:extLst>
      <p:ext uri="{BB962C8B-B14F-4D97-AF65-F5344CB8AC3E}">
        <p14:creationId xmlns:p14="http://schemas.microsoft.com/office/powerpoint/2010/main" val="3132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2013438" y="401393"/>
            <a:ext cx="8724900" cy="644891"/>
          </a:xfrm>
        </p:spPr>
        <p:txBody>
          <a:bodyPr>
            <a:normAutofit/>
          </a:bodyPr>
          <a:lstStyle/>
          <a:p>
            <a:r>
              <a:rPr lang="es-ES" sz="3600" dirty="0" smtClean="0"/>
              <a:t>ESTANISLAO SANS HORTONEDA</a:t>
            </a:r>
            <a:endParaRPr lang="es-ES" sz="3600" dirty="0"/>
          </a:p>
        </p:txBody>
      </p:sp>
      <p:sp>
        <p:nvSpPr>
          <p:cNvPr id="5" name="Subtítulo 4"/>
          <p:cNvSpPr>
            <a:spLocks noGrp="1"/>
          </p:cNvSpPr>
          <p:nvPr>
            <p:ph type="subTitle" idx="1"/>
          </p:nvPr>
        </p:nvSpPr>
        <p:spPr>
          <a:xfrm>
            <a:off x="193431" y="1046283"/>
            <a:ext cx="10735407" cy="5679831"/>
          </a:xfrm>
        </p:spPr>
        <p:txBody>
          <a:bodyPr>
            <a:normAutofit/>
          </a:bodyPr>
          <a:lstStyle/>
          <a:p>
            <a:pPr algn="just"/>
            <a:r>
              <a:rPr lang="es-ES" sz="1600" b="1" dirty="0" smtClean="0"/>
              <a:t>Datos Biográficos Extendidos:</a:t>
            </a:r>
          </a:p>
          <a:p>
            <a:pPr algn="just"/>
            <a:r>
              <a:rPr lang="es-ES" sz="1600" b="1" dirty="0" smtClean="0"/>
              <a:t>Martirio – Asesinato:</a:t>
            </a:r>
          </a:p>
          <a:p>
            <a:pPr algn="just" fontAlgn="base"/>
            <a:r>
              <a:rPr lang="es-ES" sz="1600" dirty="0"/>
              <a:t>Por la mañana, cada día menos los días de fiesta, iba de casa, como si fuera un pobre, con un saco en el cuello, donde llevaba el breviario y comida. Otras veces iba escondido en el carro de su sobrino y que le ayudaba en las faenas agrícolas. Un día, al volver del campo, sintió unos disparos y más allá encontró a unos que los habían asesinado sólo para llevar objetos religiosos, pero él decía a menudo: «No me quiero quitar de encima el breviario, el escapulario, ni el rosario. Si me matan, alabado sea Dios. Mis últimas palabras serán: «¡Viva Cristo Rey!»»</a:t>
            </a:r>
          </a:p>
          <a:p>
            <a:pPr algn="just" fontAlgn="base"/>
            <a:r>
              <a:rPr lang="es-ES" sz="1600" dirty="0"/>
              <a:t>Un domingo por la tarde, el 23 de agosto del 36, después de haber rezado el rosario y otras devociones particulares, se presentaron en su casa cuatro hombres armados y empezaron a decir: «Según nos han informado, aquí hay un cura escondido.» El Mn. Estanislao les contestó: «Aquí no hay ninguna cura escondido», remarcando esta última palabra. Dos o tres veces se repitió la pregunta y la respuesta fue la misma. Al final ellos dijeron: «Nos han dicho que aquí hay escondido el cura Estanislao Sans.» El cura les contestó: «De cura escondido no hay ninguno. En cambio, el cura Estanislao Sans es ante vosotros, sin ningún interés de esconder su estado.» Ellos replicaron: «¡Pues, síguenos!» Él les preguntó: «¿A dónde?» Ellos: « ¡Camina!» Él: «Al menos dejadme vestir un poco.» Ellos: «¡Que camines!» Y con malas palabras fue sacado de su casa, y sólo se pudo despedirse de sus familiares con la mano desde lejos. Le pasearon por el pueblo como un malhechor con dos milicianos delante y otros dos detrás. Como era día festivo, mucha gente lo vio pasar, no osaban a decir nada por miedo. Sólo respondían con lágrimas la despedida que les hacía con la mano. Llegaron al lugar donde tenían el coche, insistiendo él para saber dónde lo llevaban. Lo hicieron subir con empujones y lo llevaron hacia Reus, </a:t>
            </a:r>
            <a:r>
              <a:rPr lang="es-ES" sz="1600" dirty="0" err="1"/>
              <a:t>Riudoms</a:t>
            </a:r>
            <a:r>
              <a:rPr lang="es-ES" sz="1600" dirty="0"/>
              <a:t> y </a:t>
            </a:r>
            <a:r>
              <a:rPr lang="es-ES" sz="1600" dirty="0" err="1"/>
              <a:t>Montbrió</a:t>
            </a:r>
            <a:r>
              <a:rPr lang="es-ES" sz="1600" dirty="0"/>
              <a:t>, donde fue asesinado con unos disparos en la cabeza. Se supone que fue enterrado en Reus.</a:t>
            </a:r>
          </a:p>
          <a:p>
            <a:pPr algn="just"/>
            <a:endParaRPr lang="es-ES" sz="1600" dirty="0" smtClean="0"/>
          </a:p>
          <a:p>
            <a:pPr algn="just"/>
            <a:endParaRPr lang="es-ES" sz="1600" dirty="0" smtClean="0"/>
          </a:p>
          <a:p>
            <a:pPr algn="just"/>
            <a:endParaRPr lang="es-ES" sz="1600" dirty="0"/>
          </a:p>
        </p:txBody>
      </p:sp>
      <p:pic>
        <p:nvPicPr>
          <p:cNvPr id="6" name="Imagen 5" descr="http://beatificacions2013.wp.arqtgn.cat/wp-content/uploads/sites/53/2018/11/56_Estanislau_Sans_Hortoneda1-250x3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2569" y="2700118"/>
            <a:ext cx="817245" cy="982980"/>
          </a:xfrm>
          <a:prstGeom prst="rect">
            <a:avLst/>
          </a:prstGeom>
          <a:noFill/>
          <a:ln>
            <a:noFill/>
          </a:ln>
        </p:spPr>
      </p:pic>
    </p:spTree>
    <p:extLst>
      <p:ext uri="{BB962C8B-B14F-4D97-AF65-F5344CB8AC3E}">
        <p14:creationId xmlns:p14="http://schemas.microsoft.com/office/powerpoint/2010/main" val="802917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88123" y="366224"/>
            <a:ext cx="8979877" cy="627306"/>
          </a:xfrm>
        </p:spPr>
        <p:txBody>
          <a:bodyPr>
            <a:normAutofit/>
          </a:bodyPr>
          <a:lstStyle/>
          <a:p>
            <a:r>
              <a:rPr lang="es-ES" sz="3600" dirty="0" smtClean="0"/>
              <a:t>ESTANISLAO SANS HORTONEDA</a:t>
            </a:r>
            <a:endParaRPr lang="es-ES" sz="3600" dirty="0"/>
          </a:p>
        </p:txBody>
      </p:sp>
      <p:sp>
        <p:nvSpPr>
          <p:cNvPr id="5" name="Subtítulo 4"/>
          <p:cNvSpPr>
            <a:spLocks noGrp="1"/>
          </p:cNvSpPr>
          <p:nvPr>
            <p:ph type="subTitle" idx="1"/>
          </p:nvPr>
        </p:nvSpPr>
        <p:spPr>
          <a:xfrm>
            <a:off x="202223" y="993529"/>
            <a:ext cx="10603523" cy="5618285"/>
          </a:xfrm>
        </p:spPr>
        <p:txBody>
          <a:bodyPr>
            <a:normAutofit/>
          </a:bodyPr>
          <a:lstStyle/>
          <a:p>
            <a:pPr algn="just"/>
            <a:r>
              <a:rPr lang="es-ES" sz="1600" b="1" dirty="0" smtClean="0"/>
              <a:t>¿En qué lugar reposan sus restos mortales?</a:t>
            </a:r>
          </a:p>
          <a:p>
            <a:pPr algn="just"/>
            <a:r>
              <a:rPr lang="es-ES" sz="1600" dirty="0" smtClean="0"/>
              <a:t>Se desconoce</a:t>
            </a:r>
          </a:p>
          <a:p>
            <a:pPr algn="just"/>
            <a:r>
              <a:rPr lang="es-ES" sz="1600" b="1" dirty="0" smtClean="0"/>
              <a:t>¿En qué fecha fue Beatificado?</a:t>
            </a:r>
          </a:p>
          <a:p>
            <a:pPr algn="just"/>
            <a:r>
              <a:rPr lang="es-ES" sz="1600" dirty="0" smtClean="0"/>
              <a:t>El 13 de octubre de 2013, en Tarragona</a:t>
            </a:r>
          </a:p>
          <a:p>
            <a:pPr algn="just"/>
            <a:r>
              <a:rPr lang="es-ES" sz="1600" b="1" dirty="0" smtClean="0"/>
              <a:t>¿En qué fecha fue Canonizado?</a:t>
            </a:r>
          </a:p>
          <a:p>
            <a:pPr algn="just"/>
            <a:r>
              <a:rPr lang="es-ES" sz="1600" dirty="0" smtClean="0"/>
              <a:t>Aún no está canonizado.</a:t>
            </a:r>
          </a:p>
          <a:p>
            <a:pPr algn="just"/>
            <a:r>
              <a:rPr lang="es-ES" sz="1600" b="1" dirty="0" smtClean="0"/>
              <a:t>Fiesta Canónica:</a:t>
            </a:r>
          </a:p>
          <a:p>
            <a:pPr algn="just"/>
            <a:r>
              <a:rPr lang="es-ES" sz="1600" dirty="0" smtClean="0"/>
              <a:t>23 de agosto</a:t>
            </a:r>
          </a:p>
          <a:p>
            <a:pPr algn="just"/>
            <a:r>
              <a:rPr lang="es-ES" sz="1600" dirty="0" smtClean="0"/>
              <a:t>06 de noviembre, Festividad de los Mártires durante la Persecución Religiosa en el siglo XX</a:t>
            </a:r>
          </a:p>
          <a:p>
            <a:pPr algn="just"/>
            <a:r>
              <a:rPr lang="es-ES" sz="1600" b="1" dirty="0" smtClean="0"/>
              <a:t>Fuente:</a:t>
            </a:r>
          </a:p>
          <a:p>
            <a:pPr algn="just"/>
            <a:r>
              <a:rPr lang="es-ES" sz="1600" dirty="0" smtClean="0">
                <a:hlinkClick r:id="rId2"/>
              </a:rPr>
              <a:t>http://www.beatificacions2013.arqtgn.cat/2018/11/27/estanislao-sans-hortoneda-presbitero/?lang=es</a:t>
            </a:r>
            <a:endParaRPr lang="es-ES" sz="1600" dirty="0" smtClean="0"/>
          </a:p>
          <a:p>
            <a:pPr algn="just"/>
            <a:endParaRPr lang="es-ES" sz="1600" dirty="0" smtClean="0"/>
          </a:p>
          <a:p>
            <a:pPr algn="just"/>
            <a:endParaRPr lang="es-ES" sz="1600" dirty="0"/>
          </a:p>
        </p:txBody>
      </p:sp>
      <p:pic>
        <p:nvPicPr>
          <p:cNvPr id="6" name="Imagen 5" descr="http://beatificacions2013.wp.arqtgn.cat/wp-content/uploads/sites/53/2018/11/56_Estanislau_Sans_Hortoneda1-250x300.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82569" y="2700118"/>
            <a:ext cx="817245" cy="982980"/>
          </a:xfrm>
          <a:prstGeom prst="rect">
            <a:avLst/>
          </a:prstGeom>
          <a:noFill/>
          <a:ln>
            <a:noFill/>
          </a:ln>
        </p:spPr>
      </p:pic>
    </p:spTree>
    <p:extLst>
      <p:ext uri="{BB962C8B-B14F-4D97-AF65-F5344CB8AC3E}">
        <p14:creationId xmlns:p14="http://schemas.microsoft.com/office/powerpoint/2010/main" val="9408506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666</Words>
  <Application>Microsoft Office PowerPoint</Application>
  <PresentationFormat>Panorámica</PresentationFormat>
  <Paragraphs>30</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ESTANISLAO SANS HORTONEDA</vt:lpstr>
      <vt:lpstr>ESTANISLAO SANS HORTONEDA</vt:lpstr>
      <vt:lpstr>ESTANISLAO SANS HORTONEDA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ESTANISLAO SANS HORTONEDA</dc:title>
  <dc:creator>Usuario</dc:creator>
  <cp:lastModifiedBy>Usuario</cp:lastModifiedBy>
  <cp:revision>2</cp:revision>
  <dcterms:created xsi:type="dcterms:W3CDTF">2024-03-18T16:24:07Z</dcterms:created>
  <dcterms:modified xsi:type="dcterms:W3CDTF">2024-03-18T16:29:35Z</dcterms:modified>
</cp:coreProperties>
</file>