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81815AD-8666-4F44-B198-6AE9154D147E}"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AD634D0-C23B-449F-96A5-2C223A8D0D15}"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A769983-9E58-47A6-B358-003A76082141}"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896E29F9-712F-444D-980E-9B56F8B2AC7E}"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E092783-B78F-4392-B044-DC5D4275AE9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77C2778-2DD7-4F81-AEA4-8E3A9402C0B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2760629-D482-4147-967B-6FBB45CBDE55}"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D5B6806-2902-408E-A388-DEB896789F91}"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F34FC80-2129-42DA-B3D3-6A6A4D8066E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F0A94A1-87D4-4C21-B181-D868EE94B8A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A06337F-0C20-4789-88ED-F8FD7BF4DFA5}"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52C5324-0720-442A-8BE1-E3521C20EA77}"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D57E30B0-E36C-4751-B6A0-D7C20184E984}" type="slidenum">
              <a:rPr b="0" lang="es-ES" sz="1200" spc="-1" strike="noStrike">
                <a:solidFill>
                  <a:srgbClr val="8b8b8b"/>
                </a:solidFill>
                <a:latin typeface="Calibri"/>
              </a:rPr>
              <a:t>3</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70400" y="515520"/>
            <a:ext cx="9234360" cy="57420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FERMIN ZABALETA ARMENDARIZ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37240" y="1090080"/>
            <a:ext cx="10471320" cy="56178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Fermín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24 de septiembre de 1899</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Artajona (Navarra)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29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Casa de Campo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del Instituto Marista de las Escuelas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Hno. Felipe Neri</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Sus padres se llamaban Romualdo y Catalina. Tuvieron once hijos en su matrimonio y cinco abrazaron la vida religiosa: dos hermanos maristas, tres religiosas de San José, de Cluny.</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Fermín era el mayor en la familia y ayuda a su padre en las labores del campo.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Terminado el servicio militar, se orienta hacia el matrimonio.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Con su novia, en los paseos tras los momentos de conversación, ambos sacan el rosario y lo rezaban.</a:t>
            </a:r>
            <a:endParaRPr b="0" lang="es-ES" sz="1600" spc="-1" strike="noStrike">
              <a:latin typeface="Arial"/>
            </a:endParaRPr>
          </a:p>
        </p:txBody>
      </p:sp>
      <p:pic>
        <p:nvPicPr>
          <p:cNvPr id="43" name="Imagen 3" descr=""/>
          <p:cNvPicPr/>
          <p:nvPr/>
        </p:nvPicPr>
        <p:blipFill>
          <a:blip r:embed="rId1"/>
          <a:stretch/>
        </p:blipFill>
        <p:spPr>
          <a:xfrm>
            <a:off x="8820000" y="1663920"/>
            <a:ext cx="1080000" cy="18410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837440" y="462960"/>
            <a:ext cx="8891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FERMIN ZABALETA ARMENDARIZ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16440" y="1186920"/>
            <a:ext cx="10412640" cy="53719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Uno de sus hermanos se había adelantado en ingresar en les Avellanes, Noviciado de los hermanos maristas.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Tiene treinta años cuando entra en el noviciado. Admitido al voto de obediencia en 1931, durante dos años hace de cocinero de la comunidad antes de empezar la docencia. Llega a Chinchón en septiembre de 1933. Da muestras de sólida personalidad.</a:t>
            </a:r>
            <a:endParaRPr b="0" lang="es-ES" sz="1600" spc="-1" strike="noStrike">
              <a:latin typeface="Arial"/>
            </a:endParaRPr>
          </a:p>
        </p:txBody>
      </p:sp>
      <p:pic>
        <p:nvPicPr>
          <p:cNvPr id="46" name="Imagen 5" descr=""/>
          <p:cNvPicPr/>
          <p:nvPr/>
        </p:nvPicPr>
        <p:blipFill>
          <a:blip r:embed="rId1"/>
          <a:stretch/>
        </p:blipFill>
        <p:spPr>
          <a:xfrm>
            <a:off x="8285400" y="2393280"/>
            <a:ext cx="1074600" cy="18316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44120" y="375120"/>
            <a:ext cx="902340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FERMIN ZABALETA ARMENDARIZ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75680" y="1046160"/>
            <a:ext cx="10770120" cy="56091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los primeros días de la revolución, ninguno de los milicianos se atreve a molestar a la pequeña comunidad. Es fácil medir el bien que hacen los Hermanos entre la población y el aprecio que ésta les tiene.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hacia medianoche del 21 de julio de 1936 llega un grupo de milicianos procedente de otra región. Sitian la escuela y algunos tratan de entrar por el tejado.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Hno. Feliciano se aloja en casa del notario del pueblo, pero el presidente del Comité revolucionario local también le ofreció hospitalidad. Los demás Hermanos se alojan en casa de Don Teódulo de la Peña Fernández, sobrino de los fundadores de la Escuela. Esta situación dura una semana.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29 de julio, llegan unos treinta milicianos que exigen que el Comité local retire y seleccione a los Hermanos Maristas. Los llevan a la estación y los meten en un tren hasta Madrid. No pueden contar con ninguna residencia marista, pues en Madrid todas las comunidades ya están dispersadas y amenazadas. Piden alojamiento en casa de su bienhechora, Paula Aparicio.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la tarde entran los milicianos y se los llevan. Parece que fueron fusilados en el acto, nadie supo más de ellos.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11052000" y="2689560"/>
            <a:ext cx="894600" cy="15249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427400" y="375120"/>
            <a:ext cx="9143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FERMIN ZABALETA ARMENDARIZ</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19960" y="1019880"/>
            <a:ext cx="10664640" cy="5494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29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F.M.S. Mensaje Marista Testigos de la FE – pdf Año XXVI – nº 43 Diciembre 2013</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1"/>
          <a:stretch/>
        </p:blipFill>
        <p:spPr>
          <a:xfrm>
            <a:off x="8105400" y="1588320"/>
            <a:ext cx="1074600" cy="18316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TotalTime>
  <Application>LibreOffice/7.3.2.2$Windows_X86_64 LibreOffice_project/49f2b1bff42cfccbd8f788c8dc32c1c309559be0</Application>
  <AppVersion>15.0000</AppVersion>
  <Words>534</Words>
  <Paragraphs>37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2024-04-01T15:06:45Z</dcterms:created>
  <dc:creator>Usuario</dc:creator>
  <dc:description/>
  <dc:language>es-ES</dc:language>
  <cp:lastModifiedBy/>
  <dcterms:modified xsi:type="dcterms:W3CDTF">2024-10-16T19:19:27Z</dcterms:modified>
  <cp:revision>4</cp:revision>
  <dc:subject/>
  <dc:title>FERMIN ZABALETA ARMENDARIZ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