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_rels/.rels" ContentType="application/vnd.openxmlformats-package.relationship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_rels/slideMaster1.xml.rels" ContentType="application/vnd.openxmlformats-package.relationships+xml"/>
  <Override PartName="/ppt/theme/theme1.xml" ContentType="application/vnd.openxmlformats-officedocument.them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_rels/slideLayout1.xml.rels" ContentType="application/vnd.openxmlformats-package.relationships+xml"/>
  <Override PartName="/ppt/slideLayouts/_rels/slideLayout2.xml.rels" ContentType="application/vnd.openxmlformats-package.relationships+xml"/>
  <Override PartName="/ppt/slideLayouts/_rels/slideLayout3.xml.rels" ContentType="application/vnd.openxmlformats-package.relationships+xml"/>
  <Override PartName="/ppt/slideLayouts/_rels/slideLayout4.xml.rels" ContentType="application/vnd.openxmlformats-package.relationships+xml"/>
  <Override PartName="/ppt/slideLayouts/_rels/slideLayout5.xml.rels" ContentType="application/vnd.openxmlformats-package.relationships+xml"/>
  <Override PartName="/ppt/slideLayouts/_rels/slideLayout6.xml.rels" ContentType="application/vnd.openxmlformats-package.relationships+xml"/>
  <Override PartName="/ppt/slideLayouts/_rels/slideLayout7.xml.rels" ContentType="application/vnd.openxmlformats-package.relationships+xml"/>
  <Override PartName="/ppt/slideLayouts/_rels/slideLayout8.xml.rels" ContentType="application/vnd.openxmlformats-package.relationships+xml"/>
  <Override PartName="/ppt/slideLayouts/_rels/slideLayout9.xml.rels" ContentType="application/vnd.openxmlformats-package.relationships+xml"/>
  <Override PartName="/ppt/slideLayouts/_rels/slideLayout10.xml.rels" ContentType="application/vnd.openxmlformats-package.relationships+xml"/>
  <Override PartName="/ppt/slideLayouts/_rels/slideLayout11.xml.rels" ContentType="application/vnd.openxmlformats-package.relationships+xml"/>
  <Override PartName="/ppt/slideLayouts/_rels/slideLayout12.xml.rels" ContentType="application/vnd.openxmlformats-package.relationships+xml"/>
  <Override PartName="/ppt/_rels/presentation.xml.rels" ContentType="application/vnd.openxmlformats-package.relationships+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_rels/slide1.xml.rels" ContentType="application/vnd.openxmlformats-package.relationships+xml"/>
  <Override PartName="/ppt/slides/_rels/slide2.xml.rels" ContentType="application/vnd.openxmlformats-package.relationships+xml"/>
  <Override PartName="/ppt/slides/_rels/slide3.xml.rels" ContentType="application/vnd.openxmlformats-package.relationships+xml"/>
  <Override PartName="/ppt/slides/_rels/slide4.xml.rels" ContentType="application/vnd.openxmlformats-package.relationships+xml"/>
  <Override PartName="/ppt/slides/slide4.xml" ContentType="application/vnd.openxmlformats-officedocument.presentationml.slide+xml"/>
  <Override PartName="/ppt/presProps.xml" ContentType="application/vnd.openxmlformats-officedocument.presentationml.presProps+xml"/>
  <Override PartName="/ppt/media/image1.jpeg" ContentType="image/jpeg"/>
  <Override PartName="/ppt/media/image2.jpeg" ContentType="image/jpeg"/>
  <Override PartName="/ppt/media/image3.jpeg" ContentType="image/jpeg"/>
  <Override PartName="/ppt/media/image4.jpeg" ContentType="image/jpeg"/>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custom-properties" Target="docProps/custom.xml"/><Relationship Id="rId4"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Lst>
  <p:sldIdLst>
    <p:sldId id="256" r:id="rId3"/>
    <p:sldId id="257" r:id="rId4"/>
    <p:sldId id="258" r:id="rId5"/>
    <p:sldId id="259" r:id="rId6"/>
  </p:sldIdLst>
  <p:sldSz cx="12192000" cy="6858000"/>
  <p:notesSz cx="7559675" cy="10691813"/>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ationPr>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 Target="slides/slide1.xml"/><Relationship Id="rId4" Type="http://schemas.openxmlformats.org/officeDocument/2006/relationships/slide" Target="slides/slide2.xml"/><Relationship Id="rId5" Type="http://schemas.openxmlformats.org/officeDocument/2006/relationships/slide" Target="slides/slide3.xml"/><Relationship Id="rId6" Type="http://schemas.openxmlformats.org/officeDocument/2006/relationships/slide" Target="slides/slide4.xml"/><Relationship Id="rId7" Type="http://schemas.openxmlformats.org/officeDocument/2006/relationships/presProps" Target="presProps.xml"/>
</Relationship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
        <p:nvSpPr>
          <p:cNvPr id="2" name="PlaceHolder 1"/>
          <p:cNvSpPr>
            <a:spLocks noGrp="1"/>
          </p:cNvSpPr>
          <p:nvPr>
            <p:ph type="ftr" idx="2"/>
          </p:nvPr>
        </p:nvSpPr>
        <p:spPr/>
        <p:txBody>
          <a:bodyPr/>
          <a:p>
            <a:r>
              <a:t>Footer</a:t>
            </a:r>
          </a:p>
        </p:txBody>
      </p:sp>
      <p:sp>
        <p:nvSpPr>
          <p:cNvPr id="3" name="PlaceHolder 2"/>
          <p:cNvSpPr>
            <a:spLocks noGrp="1"/>
          </p:cNvSpPr>
          <p:nvPr>
            <p:ph type="sldNum" idx="3"/>
          </p:nvPr>
        </p:nvSpPr>
        <p:spPr/>
        <p:txBody>
          <a:bodyPr/>
          <a:p>
            <a:fld id="{181815AD-8666-4F44-B198-6AE9154D147E}" type="slidenum">
              <a:t>&lt;#&gt;</a:t>
            </a:fld>
          </a:p>
        </p:txBody>
      </p:sp>
      <p:sp>
        <p:nvSpPr>
          <p:cNvPr id="4" name="PlaceHolder 3"/>
          <p:cNvSpPr>
            <a:spLocks noGrp="1"/>
          </p:cNvSpPr>
          <p:nvPr>
            <p:ph type="dt" idx="1"/>
          </p:nvPr>
        </p:nvSpPr>
        <p:spPr/>
        <p:txBody>
          <a:bodyPr/>
          <a:p>
            <a:r>
              <a:rPr lang="es-ES"/>
              <a:t/>
            </a:r>
          </a:p>
        </p:txBody>
      </p:sp>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6" name="PlaceHolder 1"/>
          <p:cNvSpPr>
            <a:spLocks noGrp="1"/>
          </p:cNvSpPr>
          <p:nvPr>
            <p:ph type="title"/>
          </p:nvPr>
        </p:nvSpPr>
        <p:spPr>
          <a:xfrm>
            <a:off x="1523880" y="1122480"/>
            <a:ext cx="9143640" cy="2387160"/>
          </a:xfrm>
          <a:prstGeom prst="rect">
            <a:avLst/>
          </a:prstGeom>
          <a:noFill/>
          <a:ln w="0">
            <a:noFill/>
          </a:ln>
        </p:spPr>
        <p:txBody>
          <a:bodyPr lIns="0" rIns="0" tIns="0" bIns="0" anchor="ctr">
            <a:noAutofit/>
          </a:bodyPr>
          <a:p>
            <a:endParaRPr b="0" lang="es-ES" sz="1800" spc="-1" strike="noStrike">
              <a:solidFill>
                <a:srgbClr val="000000"/>
              </a:solidFill>
              <a:latin typeface="Calibri"/>
            </a:endParaRPr>
          </a:p>
        </p:txBody>
      </p:sp>
      <p:sp>
        <p:nvSpPr>
          <p:cNvPr id="27" name="PlaceHolder 2"/>
          <p:cNvSpPr>
            <a:spLocks noGrp="1"/>
          </p:cNvSpPr>
          <p:nvPr>
            <p:ph/>
          </p:nvPr>
        </p:nvSpPr>
        <p:spPr>
          <a:xfrm>
            <a:off x="609480" y="1604520"/>
            <a:ext cx="1097244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28" name="PlaceHolder 3"/>
          <p:cNvSpPr>
            <a:spLocks noGrp="1"/>
          </p:cNvSpPr>
          <p:nvPr>
            <p:ph/>
          </p:nvPr>
        </p:nvSpPr>
        <p:spPr>
          <a:xfrm>
            <a:off x="609480" y="3682080"/>
            <a:ext cx="1097244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5" name="PlaceHolder 4"/>
          <p:cNvSpPr>
            <a:spLocks noGrp="1"/>
          </p:cNvSpPr>
          <p:nvPr>
            <p:ph type="ftr" idx="2"/>
          </p:nvPr>
        </p:nvSpPr>
        <p:spPr/>
        <p:txBody>
          <a:bodyPr/>
          <a:p>
            <a:r>
              <a:t>Footer</a:t>
            </a:r>
          </a:p>
        </p:txBody>
      </p:sp>
      <p:sp>
        <p:nvSpPr>
          <p:cNvPr id="6" name="PlaceHolder 5"/>
          <p:cNvSpPr>
            <a:spLocks noGrp="1"/>
          </p:cNvSpPr>
          <p:nvPr>
            <p:ph type="sldNum" idx="3"/>
          </p:nvPr>
        </p:nvSpPr>
        <p:spPr/>
        <p:txBody>
          <a:bodyPr/>
          <a:p>
            <a:fld id="{0AD634D0-C23B-449F-96A5-2C223A8D0D15}" type="slidenum">
              <a:t>&lt;#&gt;</a:t>
            </a:fld>
          </a:p>
        </p:txBody>
      </p:sp>
      <p:sp>
        <p:nvSpPr>
          <p:cNvPr id="7" name="PlaceHolder 6"/>
          <p:cNvSpPr>
            <a:spLocks noGrp="1"/>
          </p:cNvSpPr>
          <p:nvPr>
            <p:ph type="dt" idx="1"/>
          </p:nvPr>
        </p:nvSpPr>
        <p:spPr/>
        <p:txBody>
          <a:bodyPr/>
          <a:p>
            <a:r>
              <a:rPr lang="es-ES"/>
              <a:t/>
            </a: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29" name="PlaceHolder 1"/>
          <p:cNvSpPr>
            <a:spLocks noGrp="1"/>
          </p:cNvSpPr>
          <p:nvPr>
            <p:ph type="title"/>
          </p:nvPr>
        </p:nvSpPr>
        <p:spPr>
          <a:xfrm>
            <a:off x="1523880" y="1122480"/>
            <a:ext cx="9143640" cy="2387160"/>
          </a:xfrm>
          <a:prstGeom prst="rect">
            <a:avLst/>
          </a:prstGeom>
          <a:noFill/>
          <a:ln w="0">
            <a:noFill/>
          </a:ln>
        </p:spPr>
        <p:txBody>
          <a:bodyPr lIns="0" rIns="0" tIns="0" bIns="0" anchor="ctr">
            <a:noAutofit/>
          </a:bodyPr>
          <a:p>
            <a:endParaRPr b="0" lang="es-ES" sz="1800" spc="-1" strike="noStrike">
              <a:solidFill>
                <a:srgbClr val="000000"/>
              </a:solidFill>
              <a:latin typeface="Calibri"/>
            </a:endParaRPr>
          </a:p>
        </p:txBody>
      </p:sp>
      <p:sp>
        <p:nvSpPr>
          <p:cNvPr id="30" name="PlaceHolder 2"/>
          <p:cNvSpPr>
            <a:spLocks noGrp="1"/>
          </p:cNvSpPr>
          <p:nvPr>
            <p:ph/>
          </p:nvPr>
        </p:nvSpPr>
        <p:spPr>
          <a:xfrm>
            <a:off x="609480" y="1604520"/>
            <a:ext cx="535428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31" name="PlaceHolder 3"/>
          <p:cNvSpPr>
            <a:spLocks noGrp="1"/>
          </p:cNvSpPr>
          <p:nvPr>
            <p:ph/>
          </p:nvPr>
        </p:nvSpPr>
        <p:spPr>
          <a:xfrm>
            <a:off x="6231960" y="1604520"/>
            <a:ext cx="535428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32" name="PlaceHolder 4"/>
          <p:cNvSpPr>
            <a:spLocks noGrp="1"/>
          </p:cNvSpPr>
          <p:nvPr>
            <p:ph/>
          </p:nvPr>
        </p:nvSpPr>
        <p:spPr>
          <a:xfrm>
            <a:off x="609480" y="3682080"/>
            <a:ext cx="535428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33" name="PlaceHolder 5"/>
          <p:cNvSpPr>
            <a:spLocks noGrp="1"/>
          </p:cNvSpPr>
          <p:nvPr>
            <p:ph/>
          </p:nvPr>
        </p:nvSpPr>
        <p:spPr>
          <a:xfrm>
            <a:off x="6231960" y="3682080"/>
            <a:ext cx="535428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7" name="PlaceHolder 6"/>
          <p:cNvSpPr>
            <a:spLocks noGrp="1"/>
          </p:cNvSpPr>
          <p:nvPr>
            <p:ph type="ftr" idx="2"/>
          </p:nvPr>
        </p:nvSpPr>
        <p:spPr/>
        <p:txBody>
          <a:bodyPr/>
          <a:p>
            <a:r>
              <a:t>Footer</a:t>
            </a:r>
          </a:p>
        </p:txBody>
      </p:sp>
      <p:sp>
        <p:nvSpPr>
          <p:cNvPr id="8" name="PlaceHolder 7"/>
          <p:cNvSpPr>
            <a:spLocks noGrp="1"/>
          </p:cNvSpPr>
          <p:nvPr>
            <p:ph type="sldNum" idx="3"/>
          </p:nvPr>
        </p:nvSpPr>
        <p:spPr/>
        <p:txBody>
          <a:bodyPr/>
          <a:p>
            <a:fld id="{0A769983-9E58-47A6-B358-003A76082141}" type="slidenum">
              <a:t>&lt;#&gt;</a:t>
            </a:fld>
          </a:p>
        </p:txBody>
      </p:sp>
      <p:sp>
        <p:nvSpPr>
          <p:cNvPr id="9" name="PlaceHolder 8"/>
          <p:cNvSpPr>
            <a:spLocks noGrp="1"/>
          </p:cNvSpPr>
          <p:nvPr>
            <p:ph type="dt" idx="1"/>
          </p:nvPr>
        </p:nvSpPr>
        <p:spPr/>
        <p:txBody>
          <a:bodyPr/>
          <a:p>
            <a:r>
              <a:rPr lang="es-ES"/>
              <a:t/>
            </a: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4" name="PlaceHolder 1"/>
          <p:cNvSpPr>
            <a:spLocks noGrp="1"/>
          </p:cNvSpPr>
          <p:nvPr>
            <p:ph type="title"/>
          </p:nvPr>
        </p:nvSpPr>
        <p:spPr>
          <a:xfrm>
            <a:off x="1523880" y="1122480"/>
            <a:ext cx="9143640" cy="2387160"/>
          </a:xfrm>
          <a:prstGeom prst="rect">
            <a:avLst/>
          </a:prstGeom>
          <a:noFill/>
          <a:ln w="0">
            <a:noFill/>
          </a:ln>
        </p:spPr>
        <p:txBody>
          <a:bodyPr lIns="0" rIns="0" tIns="0" bIns="0" anchor="ctr">
            <a:noAutofit/>
          </a:bodyPr>
          <a:p>
            <a:endParaRPr b="0" lang="es-ES" sz="1800" spc="-1" strike="noStrike">
              <a:solidFill>
                <a:srgbClr val="000000"/>
              </a:solidFill>
              <a:latin typeface="Calibri"/>
            </a:endParaRPr>
          </a:p>
        </p:txBody>
      </p:sp>
      <p:sp>
        <p:nvSpPr>
          <p:cNvPr id="35" name="PlaceHolder 2"/>
          <p:cNvSpPr>
            <a:spLocks noGrp="1"/>
          </p:cNvSpPr>
          <p:nvPr>
            <p:ph/>
          </p:nvPr>
        </p:nvSpPr>
        <p:spPr>
          <a:xfrm>
            <a:off x="609480" y="1604520"/>
            <a:ext cx="353304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36" name="PlaceHolder 3"/>
          <p:cNvSpPr>
            <a:spLocks noGrp="1"/>
          </p:cNvSpPr>
          <p:nvPr>
            <p:ph/>
          </p:nvPr>
        </p:nvSpPr>
        <p:spPr>
          <a:xfrm>
            <a:off x="4319640" y="1604520"/>
            <a:ext cx="353304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37" name="PlaceHolder 4"/>
          <p:cNvSpPr>
            <a:spLocks noGrp="1"/>
          </p:cNvSpPr>
          <p:nvPr>
            <p:ph/>
          </p:nvPr>
        </p:nvSpPr>
        <p:spPr>
          <a:xfrm>
            <a:off x="8029800" y="1604520"/>
            <a:ext cx="353304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38" name="PlaceHolder 5"/>
          <p:cNvSpPr>
            <a:spLocks noGrp="1"/>
          </p:cNvSpPr>
          <p:nvPr>
            <p:ph/>
          </p:nvPr>
        </p:nvSpPr>
        <p:spPr>
          <a:xfrm>
            <a:off x="609480" y="3682080"/>
            <a:ext cx="353304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39" name="PlaceHolder 6"/>
          <p:cNvSpPr>
            <a:spLocks noGrp="1"/>
          </p:cNvSpPr>
          <p:nvPr>
            <p:ph/>
          </p:nvPr>
        </p:nvSpPr>
        <p:spPr>
          <a:xfrm>
            <a:off x="4319640" y="3682080"/>
            <a:ext cx="353304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40" name="PlaceHolder 7"/>
          <p:cNvSpPr>
            <a:spLocks noGrp="1"/>
          </p:cNvSpPr>
          <p:nvPr>
            <p:ph/>
          </p:nvPr>
        </p:nvSpPr>
        <p:spPr>
          <a:xfrm>
            <a:off x="8029800" y="3682080"/>
            <a:ext cx="353304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9" name="PlaceHolder 8"/>
          <p:cNvSpPr>
            <a:spLocks noGrp="1"/>
          </p:cNvSpPr>
          <p:nvPr>
            <p:ph type="ftr" idx="2"/>
          </p:nvPr>
        </p:nvSpPr>
        <p:spPr/>
        <p:txBody>
          <a:bodyPr/>
          <a:p>
            <a:r>
              <a:t>Footer</a:t>
            </a:r>
          </a:p>
        </p:txBody>
      </p:sp>
      <p:sp>
        <p:nvSpPr>
          <p:cNvPr id="10" name="PlaceHolder 9"/>
          <p:cNvSpPr>
            <a:spLocks noGrp="1"/>
          </p:cNvSpPr>
          <p:nvPr>
            <p:ph type="sldNum" idx="3"/>
          </p:nvPr>
        </p:nvSpPr>
        <p:spPr/>
        <p:txBody>
          <a:bodyPr/>
          <a:p>
            <a:fld id="{896E29F9-712F-444D-980E-9B56F8B2AC7E}" type="slidenum">
              <a:t>&lt;#&gt;</a:t>
            </a:fld>
          </a:p>
        </p:txBody>
      </p:sp>
      <p:sp>
        <p:nvSpPr>
          <p:cNvPr id="11" name="PlaceHolder 10"/>
          <p:cNvSpPr>
            <a:spLocks noGrp="1"/>
          </p:cNvSpPr>
          <p:nvPr>
            <p:ph type="dt" idx="1"/>
          </p:nvPr>
        </p:nvSpPr>
        <p:spPr/>
        <p:txBody>
          <a:bodyPr/>
          <a:p>
            <a:r>
              <a:rPr lang="es-ES"/>
              <a:t/>
            </a: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5" name="PlaceHolder 1"/>
          <p:cNvSpPr>
            <a:spLocks noGrp="1"/>
          </p:cNvSpPr>
          <p:nvPr>
            <p:ph type="title"/>
          </p:nvPr>
        </p:nvSpPr>
        <p:spPr>
          <a:xfrm>
            <a:off x="1523880" y="1122480"/>
            <a:ext cx="9143640" cy="2387160"/>
          </a:xfrm>
          <a:prstGeom prst="rect">
            <a:avLst/>
          </a:prstGeom>
          <a:noFill/>
          <a:ln w="0">
            <a:noFill/>
          </a:ln>
        </p:spPr>
        <p:txBody>
          <a:bodyPr lIns="0" rIns="0" tIns="0" bIns="0" anchor="ctr">
            <a:noAutofit/>
          </a:bodyPr>
          <a:p>
            <a:endParaRPr b="0" lang="es-ES" sz="1800" spc="-1" strike="noStrike">
              <a:solidFill>
                <a:srgbClr val="000000"/>
              </a:solidFill>
              <a:latin typeface="Calibri"/>
            </a:endParaRPr>
          </a:p>
        </p:txBody>
      </p:sp>
      <p:sp>
        <p:nvSpPr>
          <p:cNvPr id="6" name="PlaceHolder 2"/>
          <p:cNvSpPr>
            <a:spLocks noGrp="1"/>
          </p:cNvSpPr>
          <p:nvPr>
            <p:ph type="subTitle"/>
          </p:nvPr>
        </p:nvSpPr>
        <p:spPr>
          <a:xfrm>
            <a:off x="609480" y="1604520"/>
            <a:ext cx="10972440" cy="3977280"/>
          </a:xfrm>
          <a:prstGeom prst="rect">
            <a:avLst/>
          </a:prstGeom>
          <a:noFill/>
          <a:ln w="0">
            <a:noFill/>
          </a:ln>
        </p:spPr>
        <p:txBody>
          <a:bodyPr lIns="0" rIns="0" tIns="0" bIns="0" anchor="ctr">
            <a:noAutofit/>
          </a:bodyPr>
          <a:p>
            <a:pPr algn="ctr">
              <a:buNone/>
            </a:pPr>
            <a:endParaRPr b="0" lang="es-ES" sz="3200" spc="-1" strike="noStrike">
              <a:latin typeface="Arial"/>
            </a:endParaRPr>
          </a:p>
        </p:txBody>
      </p:sp>
      <p:sp>
        <p:nvSpPr>
          <p:cNvPr id="4" name="PlaceHolder 3"/>
          <p:cNvSpPr>
            <a:spLocks noGrp="1"/>
          </p:cNvSpPr>
          <p:nvPr>
            <p:ph type="ftr" idx="2"/>
          </p:nvPr>
        </p:nvSpPr>
        <p:spPr/>
        <p:txBody>
          <a:bodyPr/>
          <a:p>
            <a:r>
              <a:t>Footer</a:t>
            </a:r>
          </a:p>
        </p:txBody>
      </p:sp>
      <p:sp>
        <p:nvSpPr>
          <p:cNvPr id="5" name="PlaceHolder 4"/>
          <p:cNvSpPr>
            <a:spLocks noGrp="1"/>
          </p:cNvSpPr>
          <p:nvPr>
            <p:ph type="sldNum" idx="3"/>
          </p:nvPr>
        </p:nvSpPr>
        <p:spPr/>
        <p:txBody>
          <a:bodyPr/>
          <a:p>
            <a:fld id="{4E092783-B78F-4392-B044-DC5D4275AE98}" type="slidenum">
              <a:t>&lt;#&gt;</a:t>
            </a:fld>
          </a:p>
        </p:txBody>
      </p:sp>
      <p:sp>
        <p:nvSpPr>
          <p:cNvPr id="6" name="PlaceHolder 5"/>
          <p:cNvSpPr>
            <a:spLocks noGrp="1"/>
          </p:cNvSpPr>
          <p:nvPr>
            <p:ph type="dt" idx="1"/>
          </p:nvPr>
        </p:nvSpPr>
        <p:spPr/>
        <p:txBody>
          <a:bodyPr/>
          <a:p>
            <a:r>
              <a:rPr lang="es-ES"/>
              <a:t/>
            </a: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7" name="PlaceHolder 1"/>
          <p:cNvSpPr>
            <a:spLocks noGrp="1"/>
          </p:cNvSpPr>
          <p:nvPr>
            <p:ph type="title"/>
          </p:nvPr>
        </p:nvSpPr>
        <p:spPr>
          <a:xfrm>
            <a:off x="1523880" y="1122480"/>
            <a:ext cx="9143640" cy="2387160"/>
          </a:xfrm>
          <a:prstGeom prst="rect">
            <a:avLst/>
          </a:prstGeom>
          <a:noFill/>
          <a:ln w="0">
            <a:noFill/>
          </a:ln>
        </p:spPr>
        <p:txBody>
          <a:bodyPr lIns="0" rIns="0" tIns="0" bIns="0" anchor="ctr">
            <a:noAutofit/>
          </a:bodyPr>
          <a:p>
            <a:endParaRPr b="0" lang="es-ES" sz="1800" spc="-1" strike="noStrike">
              <a:solidFill>
                <a:srgbClr val="000000"/>
              </a:solidFill>
              <a:latin typeface="Calibri"/>
            </a:endParaRPr>
          </a:p>
        </p:txBody>
      </p:sp>
      <p:sp>
        <p:nvSpPr>
          <p:cNvPr id="8" name="PlaceHolder 2"/>
          <p:cNvSpPr>
            <a:spLocks noGrp="1"/>
          </p:cNvSpPr>
          <p:nvPr>
            <p:ph/>
          </p:nvPr>
        </p:nvSpPr>
        <p:spPr>
          <a:xfrm>
            <a:off x="609480" y="1604520"/>
            <a:ext cx="10972440" cy="397728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4" name="PlaceHolder 3"/>
          <p:cNvSpPr>
            <a:spLocks noGrp="1"/>
          </p:cNvSpPr>
          <p:nvPr>
            <p:ph type="ftr" idx="2"/>
          </p:nvPr>
        </p:nvSpPr>
        <p:spPr/>
        <p:txBody>
          <a:bodyPr/>
          <a:p>
            <a:r>
              <a:t>Footer</a:t>
            </a:r>
          </a:p>
        </p:txBody>
      </p:sp>
      <p:sp>
        <p:nvSpPr>
          <p:cNvPr id="5" name="PlaceHolder 4"/>
          <p:cNvSpPr>
            <a:spLocks noGrp="1"/>
          </p:cNvSpPr>
          <p:nvPr>
            <p:ph type="sldNum" idx="3"/>
          </p:nvPr>
        </p:nvSpPr>
        <p:spPr/>
        <p:txBody>
          <a:bodyPr/>
          <a:p>
            <a:fld id="{677C2778-2DD7-4F81-AEA4-8E3A9402C0B1}" type="slidenum">
              <a:t>&lt;#&gt;</a:t>
            </a:fld>
          </a:p>
        </p:txBody>
      </p:sp>
      <p:sp>
        <p:nvSpPr>
          <p:cNvPr id="6" name="PlaceHolder 5"/>
          <p:cNvSpPr>
            <a:spLocks noGrp="1"/>
          </p:cNvSpPr>
          <p:nvPr>
            <p:ph type="dt" idx="1"/>
          </p:nvPr>
        </p:nvSpPr>
        <p:spPr/>
        <p:txBody>
          <a:bodyPr/>
          <a:p>
            <a:r>
              <a:rPr lang="es-ES"/>
              <a:t/>
            </a: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9" name="PlaceHolder 1"/>
          <p:cNvSpPr>
            <a:spLocks noGrp="1"/>
          </p:cNvSpPr>
          <p:nvPr>
            <p:ph type="title"/>
          </p:nvPr>
        </p:nvSpPr>
        <p:spPr>
          <a:xfrm>
            <a:off x="1523880" y="1122480"/>
            <a:ext cx="9143640" cy="2387160"/>
          </a:xfrm>
          <a:prstGeom prst="rect">
            <a:avLst/>
          </a:prstGeom>
          <a:noFill/>
          <a:ln w="0">
            <a:noFill/>
          </a:ln>
        </p:spPr>
        <p:txBody>
          <a:bodyPr lIns="0" rIns="0" tIns="0" bIns="0" anchor="ctr">
            <a:noAutofit/>
          </a:bodyPr>
          <a:p>
            <a:endParaRPr b="0" lang="es-ES" sz="1800" spc="-1" strike="noStrike">
              <a:solidFill>
                <a:srgbClr val="000000"/>
              </a:solidFill>
              <a:latin typeface="Calibri"/>
            </a:endParaRPr>
          </a:p>
        </p:txBody>
      </p:sp>
      <p:sp>
        <p:nvSpPr>
          <p:cNvPr id="10" name="PlaceHolder 2"/>
          <p:cNvSpPr>
            <a:spLocks noGrp="1"/>
          </p:cNvSpPr>
          <p:nvPr>
            <p:ph/>
          </p:nvPr>
        </p:nvSpPr>
        <p:spPr>
          <a:xfrm>
            <a:off x="609480" y="1604520"/>
            <a:ext cx="5354280" cy="397728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11" name="PlaceHolder 3"/>
          <p:cNvSpPr>
            <a:spLocks noGrp="1"/>
          </p:cNvSpPr>
          <p:nvPr>
            <p:ph/>
          </p:nvPr>
        </p:nvSpPr>
        <p:spPr>
          <a:xfrm>
            <a:off x="6231960" y="1604520"/>
            <a:ext cx="5354280" cy="397728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5" name="PlaceHolder 4"/>
          <p:cNvSpPr>
            <a:spLocks noGrp="1"/>
          </p:cNvSpPr>
          <p:nvPr>
            <p:ph type="ftr" idx="2"/>
          </p:nvPr>
        </p:nvSpPr>
        <p:spPr/>
        <p:txBody>
          <a:bodyPr/>
          <a:p>
            <a:r>
              <a:t>Footer</a:t>
            </a:r>
          </a:p>
        </p:txBody>
      </p:sp>
      <p:sp>
        <p:nvSpPr>
          <p:cNvPr id="6" name="PlaceHolder 5"/>
          <p:cNvSpPr>
            <a:spLocks noGrp="1"/>
          </p:cNvSpPr>
          <p:nvPr>
            <p:ph type="sldNum" idx="3"/>
          </p:nvPr>
        </p:nvSpPr>
        <p:spPr/>
        <p:txBody>
          <a:bodyPr/>
          <a:p>
            <a:fld id="{B2760629-D482-4147-967B-6FBB45CBDE55}" type="slidenum">
              <a:t>&lt;#&gt;</a:t>
            </a:fld>
          </a:p>
        </p:txBody>
      </p:sp>
      <p:sp>
        <p:nvSpPr>
          <p:cNvPr id="7" name="PlaceHolder 6"/>
          <p:cNvSpPr>
            <a:spLocks noGrp="1"/>
          </p:cNvSpPr>
          <p:nvPr>
            <p:ph type="dt" idx="1"/>
          </p:nvPr>
        </p:nvSpPr>
        <p:spPr/>
        <p:txBody>
          <a:bodyPr/>
          <a:p>
            <a:r>
              <a:rPr lang="es-ES"/>
              <a:t/>
            </a: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2" name="PlaceHolder 1"/>
          <p:cNvSpPr>
            <a:spLocks noGrp="1"/>
          </p:cNvSpPr>
          <p:nvPr>
            <p:ph type="title"/>
          </p:nvPr>
        </p:nvSpPr>
        <p:spPr>
          <a:xfrm>
            <a:off x="1523880" y="1122480"/>
            <a:ext cx="9143640" cy="2387160"/>
          </a:xfrm>
          <a:prstGeom prst="rect">
            <a:avLst/>
          </a:prstGeom>
          <a:noFill/>
          <a:ln w="0">
            <a:noFill/>
          </a:ln>
        </p:spPr>
        <p:txBody>
          <a:bodyPr lIns="0" rIns="0" tIns="0" bIns="0" anchor="ctr">
            <a:noAutofit/>
          </a:bodyPr>
          <a:p>
            <a:endParaRPr b="0" lang="es-ES" sz="1800" spc="-1" strike="noStrike">
              <a:solidFill>
                <a:srgbClr val="000000"/>
              </a:solidFill>
              <a:latin typeface="Calibri"/>
            </a:endParaRPr>
          </a:p>
        </p:txBody>
      </p:sp>
      <p:sp>
        <p:nvSpPr>
          <p:cNvPr id="3" name="PlaceHolder 2"/>
          <p:cNvSpPr>
            <a:spLocks noGrp="1"/>
          </p:cNvSpPr>
          <p:nvPr>
            <p:ph type="ftr" idx="2"/>
          </p:nvPr>
        </p:nvSpPr>
        <p:spPr/>
        <p:txBody>
          <a:bodyPr/>
          <a:p>
            <a:r>
              <a:t>Footer</a:t>
            </a:r>
          </a:p>
        </p:txBody>
      </p:sp>
      <p:sp>
        <p:nvSpPr>
          <p:cNvPr id="4" name="PlaceHolder 3"/>
          <p:cNvSpPr>
            <a:spLocks noGrp="1"/>
          </p:cNvSpPr>
          <p:nvPr>
            <p:ph type="sldNum" idx="3"/>
          </p:nvPr>
        </p:nvSpPr>
        <p:spPr/>
        <p:txBody>
          <a:bodyPr/>
          <a:p>
            <a:fld id="{4D5B6806-2902-408E-A388-DEB896789F91}" type="slidenum">
              <a:t>&lt;#&gt;</a:t>
            </a:fld>
          </a:p>
        </p:txBody>
      </p:sp>
      <p:sp>
        <p:nvSpPr>
          <p:cNvPr id="5" name="PlaceHolder 4"/>
          <p:cNvSpPr>
            <a:spLocks noGrp="1"/>
          </p:cNvSpPr>
          <p:nvPr>
            <p:ph type="dt" idx="1"/>
          </p:nvPr>
        </p:nvSpPr>
        <p:spPr/>
        <p:txBody>
          <a:bodyPr/>
          <a:p>
            <a:r>
              <a:rPr lang="es-ES"/>
              <a:t/>
            </a: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3" name="PlaceHolder 1"/>
          <p:cNvSpPr>
            <a:spLocks noGrp="1"/>
          </p:cNvSpPr>
          <p:nvPr>
            <p:ph type="subTitle"/>
          </p:nvPr>
        </p:nvSpPr>
        <p:spPr>
          <a:xfrm>
            <a:off x="1523880" y="1122480"/>
            <a:ext cx="9143640" cy="11066760"/>
          </a:xfrm>
          <a:prstGeom prst="rect">
            <a:avLst/>
          </a:prstGeom>
          <a:noFill/>
          <a:ln w="0">
            <a:noFill/>
          </a:ln>
        </p:spPr>
        <p:txBody>
          <a:bodyPr lIns="0" rIns="0" tIns="0" bIns="0" anchor="ctr">
            <a:noAutofit/>
          </a:bodyPr>
          <a:p>
            <a:pPr algn="ctr">
              <a:buNone/>
            </a:pPr>
            <a:endParaRPr b="0" lang="es-ES" sz="3200" spc="-1" strike="noStrike">
              <a:latin typeface="Arial"/>
            </a:endParaRPr>
          </a:p>
        </p:txBody>
      </p:sp>
      <p:sp>
        <p:nvSpPr>
          <p:cNvPr id="3" name="PlaceHolder 2"/>
          <p:cNvSpPr>
            <a:spLocks noGrp="1"/>
          </p:cNvSpPr>
          <p:nvPr>
            <p:ph type="ftr" idx="2"/>
          </p:nvPr>
        </p:nvSpPr>
        <p:spPr/>
        <p:txBody>
          <a:bodyPr/>
          <a:p>
            <a:r>
              <a:t>Footer</a:t>
            </a:r>
          </a:p>
        </p:txBody>
      </p:sp>
      <p:sp>
        <p:nvSpPr>
          <p:cNvPr id="4" name="PlaceHolder 3"/>
          <p:cNvSpPr>
            <a:spLocks noGrp="1"/>
          </p:cNvSpPr>
          <p:nvPr>
            <p:ph type="sldNum" idx="3"/>
          </p:nvPr>
        </p:nvSpPr>
        <p:spPr/>
        <p:txBody>
          <a:bodyPr/>
          <a:p>
            <a:fld id="{6F34FC80-2129-42DA-B3D3-6A6A4D8066E4}" type="slidenum">
              <a:t>&lt;#&gt;</a:t>
            </a:fld>
          </a:p>
        </p:txBody>
      </p:sp>
      <p:sp>
        <p:nvSpPr>
          <p:cNvPr id="5" name="PlaceHolder 4"/>
          <p:cNvSpPr>
            <a:spLocks noGrp="1"/>
          </p:cNvSpPr>
          <p:nvPr>
            <p:ph type="dt" idx="1"/>
          </p:nvPr>
        </p:nvSpPr>
        <p:spPr/>
        <p:txBody>
          <a:bodyPr/>
          <a:p>
            <a:r>
              <a:rPr lang="es-ES"/>
              <a:t/>
            </a: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4" name="PlaceHolder 1"/>
          <p:cNvSpPr>
            <a:spLocks noGrp="1"/>
          </p:cNvSpPr>
          <p:nvPr>
            <p:ph type="title"/>
          </p:nvPr>
        </p:nvSpPr>
        <p:spPr>
          <a:xfrm>
            <a:off x="1523880" y="1122480"/>
            <a:ext cx="9143640" cy="2387160"/>
          </a:xfrm>
          <a:prstGeom prst="rect">
            <a:avLst/>
          </a:prstGeom>
          <a:noFill/>
          <a:ln w="0">
            <a:noFill/>
          </a:ln>
        </p:spPr>
        <p:txBody>
          <a:bodyPr lIns="0" rIns="0" tIns="0" bIns="0" anchor="ctr">
            <a:noAutofit/>
          </a:bodyPr>
          <a:p>
            <a:endParaRPr b="0" lang="es-ES" sz="1800" spc="-1" strike="noStrike">
              <a:solidFill>
                <a:srgbClr val="000000"/>
              </a:solidFill>
              <a:latin typeface="Calibri"/>
            </a:endParaRPr>
          </a:p>
        </p:txBody>
      </p:sp>
      <p:sp>
        <p:nvSpPr>
          <p:cNvPr id="15" name="PlaceHolder 2"/>
          <p:cNvSpPr>
            <a:spLocks noGrp="1"/>
          </p:cNvSpPr>
          <p:nvPr>
            <p:ph/>
          </p:nvPr>
        </p:nvSpPr>
        <p:spPr>
          <a:xfrm>
            <a:off x="609480" y="1604520"/>
            <a:ext cx="535428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16" name="PlaceHolder 3"/>
          <p:cNvSpPr>
            <a:spLocks noGrp="1"/>
          </p:cNvSpPr>
          <p:nvPr>
            <p:ph/>
          </p:nvPr>
        </p:nvSpPr>
        <p:spPr>
          <a:xfrm>
            <a:off x="6231960" y="1604520"/>
            <a:ext cx="5354280" cy="397728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17" name="PlaceHolder 4"/>
          <p:cNvSpPr>
            <a:spLocks noGrp="1"/>
          </p:cNvSpPr>
          <p:nvPr>
            <p:ph/>
          </p:nvPr>
        </p:nvSpPr>
        <p:spPr>
          <a:xfrm>
            <a:off x="609480" y="3682080"/>
            <a:ext cx="535428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6" name="PlaceHolder 5"/>
          <p:cNvSpPr>
            <a:spLocks noGrp="1"/>
          </p:cNvSpPr>
          <p:nvPr>
            <p:ph type="ftr" idx="2"/>
          </p:nvPr>
        </p:nvSpPr>
        <p:spPr/>
        <p:txBody>
          <a:bodyPr/>
          <a:p>
            <a:r>
              <a:t>Footer</a:t>
            </a:r>
          </a:p>
        </p:txBody>
      </p:sp>
      <p:sp>
        <p:nvSpPr>
          <p:cNvPr id="7" name="PlaceHolder 6"/>
          <p:cNvSpPr>
            <a:spLocks noGrp="1"/>
          </p:cNvSpPr>
          <p:nvPr>
            <p:ph type="sldNum" idx="3"/>
          </p:nvPr>
        </p:nvSpPr>
        <p:spPr/>
        <p:txBody>
          <a:bodyPr/>
          <a:p>
            <a:fld id="{7F0A94A1-87D4-4C21-B181-D868EE94B8AE}" type="slidenum">
              <a:t>&lt;#&gt;</a:t>
            </a:fld>
          </a:p>
        </p:txBody>
      </p:sp>
      <p:sp>
        <p:nvSpPr>
          <p:cNvPr id="8" name="PlaceHolder 7"/>
          <p:cNvSpPr>
            <a:spLocks noGrp="1"/>
          </p:cNvSpPr>
          <p:nvPr>
            <p:ph type="dt" idx="1"/>
          </p:nvPr>
        </p:nvSpPr>
        <p:spPr/>
        <p:txBody>
          <a:bodyPr/>
          <a:p>
            <a:r>
              <a:rPr lang="es-ES"/>
              <a:t/>
            </a: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8" name="PlaceHolder 1"/>
          <p:cNvSpPr>
            <a:spLocks noGrp="1"/>
          </p:cNvSpPr>
          <p:nvPr>
            <p:ph type="title"/>
          </p:nvPr>
        </p:nvSpPr>
        <p:spPr>
          <a:xfrm>
            <a:off x="1523880" y="1122480"/>
            <a:ext cx="9143640" cy="2387160"/>
          </a:xfrm>
          <a:prstGeom prst="rect">
            <a:avLst/>
          </a:prstGeom>
          <a:noFill/>
          <a:ln w="0">
            <a:noFill/>
          </a:ln>
        </p:spPr>
        <p:txBody>
          <a:bodyPr lIns="0" rIns="0" tIns="0" bIns="0" anchor="ctr">
            <a:noAutofit/>
          </a:bodyPr>
          <a:p>
            <a:endParaRPr b="0" lang="es-ES" sz="1800" spc="-1" strike="noStrike">
              <a:solidFill>
                <a:srgbClr val="000000"/>
              </a:solidFill>
              <a:latin typeface="Calibri"/>
            </a:endParaRPr>
          </a:p>
        </p:txBody>
      </p:sp>
      <p:sp>
        <p:nvSpPr>
          <p:cNvPr id="19" name="PlaceHolder 2"/>
          <p:cNvSpPr>
            <a:spLocks noGrp="1"/>
          </p:cNvSpPr>
          <p:nvPr>
            <p:ph/>
          </p:nvPr>
        </p:nvSpPr>
        <p:spPr>
          <a:xfrm>
            <a:off x="609480" y="1604520"/>
            <a:ext cx="5354280" cy="397728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20" name="PlaceHolder 3"/>
          <p:cNvSpPr>
            <a:spLocks noGrp="1"/>
          </p:cNvSpPr>
          <p:nvPr>
            <p:ph/>
          </p:nvPr>
        </p:nvSpPr>
        <p:spPr>
          <a:xfrm>
            <a:off x="6231960" y="1604520"/>
            <a:ext cx="535428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21" name="PlaceHolder 4"/>
          <p:cNvSpPr>
            <a:spLocks noGrp="1"/>
          </p:cNvSpPr>
          <p:nvPr>
            <p:ph/>
          </p:nvPr>
        </p:nvSpPr>
        <p:spPr>
          <a:xfrm>
            <a:off x="6231960" y="3682080"/>
            <a:ext cx="535428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6" name="PlaceHolder 5"/>
          <p:cNvSpPr>
            <a:spLocks noGrp="1"/>
          </p:cNvSpPr>
          <p:nvPr>
            <p:ph type="ftr" idx="2"/>
          </p:nvPr>
        </p:nvSpPr>
        <p:spPr/>
        <p:txBody>
          <a:bodyPr/>
          <a:p>
            <a:r>
              <a:t>Footer</a:t>
            </a:r>
          </a:p>
        </p:txBody>
      </p:sp>
      <p:sp>
        <p:nvSpPr>
          <p:cNvPr id="7" name="PlaceHolder 6"/>
          <p:cNvSpPr>
            <a:spLocks noGrp="1"/>
          </p:cNvSpPr>
          <p:nvPr>
            <p:ph type="sldNum" idx="3"/>
          </p:nvPr>
        </p:nvSpPr>
        <p:spPr/>
        <p:txBody>
          <a:bodyPr/>
          <a:p>
            <a:fld id="{2A06337F-0C20-4789-88ED-F8FD7BF4DFA5}" type="slidenum">
              <a:t>&lt;#&gt;</a:t>
            </a:fld>
          </a:p>
        </p:txBody>
      </p:sp>
      <p:sp>
        <p:nvSpPr>
          <p:cNvPr id="8" name="PlaceHolder 7"/>
          <p:cNvSpPr>
            <a:spLocks noGrp="1"/>
          </p:cNvSpPr>
          <p:nvPr>
            <p:ph type="dt" idx="1"/>
          </p:nvPr>
        </p:nvSpPr>
        <p:spPr/>
        <p:txBody>
          <a:bodyPr/>
          <a:p>
            <a:r>
              <a:rPr lang="es-ES"/>
              <a:t/>
            </a: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2" name="PlaceHolder 1"/>
          <p:cNvSpPr>
            <a:spLocks noGrp="1"/>
          </p:cNvSpPr>
          <p:nvPr>
            <p:ph type="title"/>
          </p:nvPr>
        </p:nvSpPr>
        <p:spPr>
          <a:xfrm>
            <a:off x="1523880" y="1122480"/>
            <a:ext cx="9143640" cy="2387160"/>
          </a:xfrm>
          <a:prstGeom prst="rect">
            <a:avLst/>
          </a:prstGeom>
          <a:noFill/>
          <a:ln w="0">
            <a:noFill/>
          </a:ln>
        </p:spPr>
        <p:txBody>
          <a:bodyPr lIns="0" rIns="0" tIns="0" bIns="0" anchor="ctr">
            <a:noAutofit/>
          </a:bodyPr>
          <a:p>
            <a:endParaRPr b="0" lang="es-ES" sz="1800" spc="-1" strike="noStrike">
              <a:solidFill>
                <a:srgbClr val="000000"/>
              </a:solidFill>
              <a:latin typeface="Calibri"/>
            </a:endParaRPr>
          </a:p>
        </p:txBody>
      </p:sp>
      <p:sp>
        <p:nvSpPr>
          <p:cNvPr id="23" name="PlaceHolder 2"/>
          <p:cNvSpPr>
            <a:spLocks noGrp="1"/>
          </p:cNvSpPr>
          <p:nvPr>
            <p:ph/>
          </p:nvPr>
        </p:nvSpPr>
        <p:spPr>
          <a:xfrm>
            <a:off x="609480" y="1604520"/>
            <a:ext cx="535428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24" name="PlaceHolder 3"/>
          <p:cNvSpPr>
            <a:spLocks noGrp="1"/>
          </p:cNvSpPr>
          <p:nvPr>
            <p:ph/>
          </p:nvPr>
        </p:nvSpPr>
        <p:spPr>
          <a:xfrm>
            <a:off x="6231960" y="1604520"/>
            <a:ext cx="535428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25" name="PlaceHolder 4"/>
          <p:cNvSpPr>
            <a:spLocks noGrp="1"/>
          </p:cNvSpPr>
          <p:nvPr>
            <p:ph/>
          </p:nvPr>
        </p:nvSpPr>
        <p:spPr>
          <a:xfrm>
            <a:off x="609480" y="3682080"/>
            <a:ext cx="1097244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6" name="PlaceHolder 5"/>
          <p:cNvSpPr>
            <a:spLocks noGrp="1"/>
          </p:cNvSpPr>
          <p:nvPr>
            <p:ph type="ftr" idx="2"/>
          </p:nvPr>
        </p:nvSpPr>
        <p:spPr/>
        <p:txBody>
          <a:bodyPr/>
          <a:p>
            <a:r>
              <a:t>Footer</a:t>
            </a:r>
          </a:p>
        </p:txBody>
      </p:sp>
      <p:sp>
        <p:nvSpPr>
          <p:cNvPr id="7" name="PlaceHolder 6"/>
          <p:cNvSpPr>
            <a:spLocks noGrp="1"/>
          </p:cNvSpPr>
          <p:nvPr>
            <p:ph type="sldNum" idx="3"/>
          </p:nvPr>
        </p:nvSpPr>
        <p:spPr/>
        <p:txBody>
          <a:bodyPr/>
          <a:p>
            <a:fld id="{252C5324-0720-442A-8BE1-E3521C20EA77}" type="slidenum">
              <a:t>&lt;#&gt;</a:t>
            </a:fld>
          </a:p>
        </p:txBody>
      </p:sp>
      <p:sp>
        <p:nvSpPr>
          <p:cNvPr id="8" name="PlaceHolder 7"/>
          <p:cNvSpPr>
            <a:spLocks noGrp="1"/>
          </p:cNvSpPr>
          <p:nvPr>
            <p:ph type="dt" idx="1"/>
          </p:nvPr>
        </p:nvSpPr>
        <p:spPr/>
        <p:txBody>
          <a:bodyPr/>
          <a:p>
            <a:r>
              <a:rPr lang="es-ES"/>
              <a:t/>
            </a: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0" name="PlaceHolder 1"/>
          <p:cNvSpPr>
            <a:spLocks noGrp="1"/>
          </p:cNvSpPr>
          <p:nvPr>
            <p:ph type="title"/>
          </p:nvPr>
        </p:nvSpPr>
        <p:spPr>
          <a:xfrm>
            <a:off x="1523880" y="1122480"/>
            <a:ext cx="9143640" cy="2387160"/>
          </a:xfrm>
          <a:prstGeom prst="rect">
            <a:avLst/>
          </a:prstGeom>
          <a:noFill/>
          <a:ln w="0">
            <a:noFill/>
          </a:ln>
        </p:spPr>
        <p:txBody>
          <a:bodyPr anchor="b">
            <a:noAutofit/>
          </a:bodyPr>
          <a:p>
            <a:pPr algn="ctr">
              <a:lnSpc>
                <a:spcPct val="90000"/>
              </a:lnSpc>
              <a:buNone/>
            </a:pPr>
            <a:r>
              <a:rPr b="0" lang="es-ES" sz="6000" spc="-1" strike="noStrike">
                <a:solidFill>
                  <a:srgbClr val="000000"/>
                </a:solidFill>
                <a:latin typeface="Calibri Light"/>
              </a:rPr>
              <a:t>Haga clic para modificar el estilo de título del patrón</a:t>
            </a:r>
            <a:endParaRPr b="0" lang="es-ES" sz="6000" spc="-1" strike="noStrike">
              <a:solidFill>
                <a:srgbClr val="000000"/>
              </a:solidFill>
              <a:latin typeface="Calibri"/>
            </a:endParaRPr>
          </a:p>
        </p:txBody>
      </p:sp>
      <p:sp>
        <p:nvSpPr>
          <p:cNvPr id="1" name="PlaceHolder 2"/>
          <p:cNvSpPr>
            <a:spLocks noGrp="1"/>
          </p:cNvSpPr>
          <p:nvPr>
            <p:ph type="dt" idx="1"/>
          </p:nvPr>
        </p:nvSpPr>
        <p:spPr>
          <a:xfrm>
            <a:off x="838080" y="6356520"/>
            <a:ext cx="2742840" cy="364680"/>
          </a:xfrm>
          <a:prstGeom prst="rect">
            <a:avLst/>
          </a:prstGeom>
          <a:noFill/>
          <a:ln w="0">
            <a:noFill/>
          </a:ln>
        </p:spPr>
        <p:txBody>
          <a:bodyPr anchor="ctr">
            <a:noAutofit/>
          </a:bodyPr>
          <a:lstStyle>
            <a:lvl1pPr>
              <a:lnSpc>
                <a:spcPct val="100000"/>
              </a:lnSpc>
              <a:buNone/>
              <a:defRPr b="0" lang="es-ES" sz="1200" spc="-1" strike="noStrike">
                <a:solidFill>
                  <a:srgbClr val="8b8b8b"/>
                </a:solidFill>
                <a:latin typeface="Calibri"/>
              </a:defRPr>
            </a:lvl1pPr>
          </a:lstStyle>
          <a:p>
            <a:pPr>
              <a:lnSpc>
                <a:spcPct val="100000"/>
              </a:lnSpc>
              <a:buNone/>
            </a:pPr>
            <a:r>
              <a:rPr b="0" lang="es-ES" sz="1200" spc="-1" strike="noStrike">
                <a:solidFill>
                  <a:srgbClr val="8b8b8b"/>
                </a:solidFill>
                <a:latin typeface="Calibri"/>
              </a:rPr>
              <a:t> </a:t>
            </a:r>
            <a:endParaRPr b="0" lang="es-ES" sz="1200" spc="-1" strike="noStrike">
              <a:latin typeface="Times New Roman"/>
            </a:endParaRPr>
          </a:p>
        </p:txBody>
      </p:sp>
      <p:sp>
        <p:nvSpPr>
          <p:cNvPr id="2" name="PlaceHolder 3"/>
          <p:cNvSpPr>
            <a:spLocks noGrp="1"/>
          </p:cNvSpPr>
          <p:nvPr>
            <p:ph type="ftr" idx="2"/>
          </p:nvPr>
        </p:nvSpPr>
        <p:spPr>
          <a:xfrm>
            <a:off x="4038480" y="6356520"/>
            <a:ext cx="4114440" cy="364680"/>
          </a:xfrm>
          <a:prstGeom prst="rect">
            <a:avLst/>
          </a:prstGeom>
          <a:noFill/>
          <a:ln w="0">
            <a:noFill/>
          </a:ln>
        </p:spPr>
        <p:txBody>
          <a:bodyPr anchor="ctr">
            <a:noAutofit/>
          </a:bodyPr>
          <a:lstStyle>
            <a:lvl1pPr algn="ctr">
              <a:buNone/>
              <a:defRPr b="0" lang="es-ES" sz="1400" spc="-1" strike="noStrike">
                <a:latin typeface="Times New Roman"/>
              </a:defRPr>
            </a:lvl1pPr>
          </a:lstStyle>
          <a:p>
            <a:pPr algn="ctr">
              <a:buNone/>
            </a:pPr>
            <a:r>
              <a:rPr b="0" lang="es-ES" sz="1400" spc="-1" strike="noStrike">
                <a:latin typeface="Times New Roman"/>
              </a:rPr>
              <a:t> </a:t>
            </a:r>
            <a:endParaRPr b="0" lang="es-ES" sz="1400" spc="-1" strike="noStrike">
              <a:latin typeface="Times New Roman"/>
            </a:endParaRPr>
          </a:p>
        </p:txBody>
      </p:sp>
      <p:sp>
        <p:nvSpPr>
          <p:cNvPr id="3" name="PlaceHolder 4"/>
          <p:cNvSpPr>
            <a:spLocks noGrp="1"/>
          </p:cNvSpPr>
          <p:nvPr>
            <p:ph type="sldNum" idx="3"/>
          </p:nvPr>
        </p:nvSpPr>
        <p:spPr>
          <a:xfrm>
            <a:off x="8610480" y="6356520"/>
            <a:ext cx="2742840" cy="364680"/>
          </a:xfrm>
          <a:prstGeom prst="rect">
            <a:avLst/>
          </a:prstGeom>
          <a:noFill/>
          <a:ln w="0">
            <a:noFill/>
          </a:ln>
        </p:spPr>
        <p:txBody>
          <a:bodyPr anchor="ctr">
            <a:noAutofit/>
          </a:bodyPr>
          <a:lstStyle>
            <a:lvl1pPr algn="r">
              <a:lnSpc>
                <a:spcPct val="100000"/>
              </a:lnSpc>
              <a:buNone/>
              <a:defRPr b="0" lang="es-ES" sz="1200" spc="-1" strike="noStrike">
                <a:solidFill>
                  <a:srgbClr val="8b8b8b"/>
                </a:solidFill>
                <a:latin typeface="Calibri"/>
              </a:defRPr>
            </a:lvl1pPr>
          </a:lstStyle>
          <a:p>
            <a:pPr algn="r">
              <a:lnSpc>
                <a:spcPct val="100000"/>
              </a:lnSpc>
              <a:buNone/>
            </a:pPr>
            <a:fld id="{D57E30B0-E36C-4751-B6A0-D7C20184E984}" type="slidenum">
              <a:rPr b="0" lang="es-ES" sz="1200" spc="-1" strike="noStrike">
                <a:solidFill>
                  <a:srgbClr val="8b8b8b"/>
                </a:solidFill>
                <a:latin typeface="Calibri"/>
              </a:rPr>
              <a:t>3</a:t>
            </a:fld>
            <a:endParaRPr b="0" lang="es-ES" sz="1200" spc="-1" strike="noStrike">
              <a:latin typeface="Times New Roman"/>
            </a:endParaRPr>
          </a:p>
        </p:txBody>
      </p:sp>
      <p:sp>
        <p:nvSpPr>
          <p:cNvPr id="4" name="PlaceHolder 5"/>
          <p:cNvSpPr>
            <a:spLocks noGrp="1"/>
          </p:cNvSpPr>
          <p:nvPr>
            <p:ph type="body"/>
          </p:nvPr>
        </p:nvSpPr>
        <p:spPr>
          <a:xfrm>
            <a:off x="609480" y="1604520"/>
            <a:ext cx="10972440" cy="3977280"/>
          </a:xfrm>
          <a:prstGeom prst="rect">
            <a:avLst/>
          </a:prstGeom>
          <a:noFill/>
          <a:ln w="0">
            <a:noFill/>
          </a:ln>
        </p:spPr>
        <p:txBody>
          <a:bodyPr lIns="0" rIns="0" tIns="0" bIns="0" anchor="t">
            <a:normAutofit/>
          </a:bodyPr>
          <a:p>
            <a:pPr marL="432000" indent="-324000">
              <a:lnSpc>
                <a:spcPct val="90000"/>
              </a:lnSpc>
              <a:spcBef>
                <a:spcPts val="1417"/>
              </a:spcBef>
              <a:buClr>
                <a:srgbClr val="000000"/>
              </a:buClr>
              <a:buSzPct val="45000"/>
              <a:buFont typeface="Wingdings" charset="2"/>
              <a:buChar char=""/>
            </a:pPr>
            <a:r>
              <a:rPr b="0" lang="es-ES" sz="2800" spc="-1" strike="noStrike">
                <a:solidFill>
                  <a:srgbClr val="000000"/>
                </a:solidFill>
                <a:latin typeface="Calibri"/>
              </a:rPr>
              <a:t>Pulse para editar el formato de texto del esquema</a:t>
            </a:r>
            <a:endParaRPr b="0" lang="es-ES" sz="2800" spc="-1" strike="noStrike">
              <a:solidFill>
                <a:srgbClr val="000000"/>
              </a:solidFill>
              <a:latin typeface="Calibri"/>
            </a:endParaRPr>
          </a:p>
          <a:p>
            <a:pPr lvl="1" marL="864000" indent="-324000">
              <a:lnSpc>
                <a:spcPct val="90000"/>
              </a:lnSpc>
              <a:spcBef>
                <a:spcPts val="1134"/>
              </a:spcBef>
              <a:buClr>
                <a:srgbClr val="000000"/>
              </a:buClr>
              <a:buSzPct val="75000"/>
              <a:buFont typeface="Symbol" charset="2"/>
              <a:buChar char=""/>
            </a:pPr>
            <a:r>
              <a:rPr b="0" lang="es-ES" sz="2000" spc="-1" strike="noStrike">
                <a:solidFill>
                  <a:srgbClr val="000000"/>
                </a:solidFill>
                <a:latin typeface="Calibri"/>
              </a:rPr>
              <a:t>Segundo nivel del esquema</a:t>
            </a:r>
            <a:endParaRPr b="0" lang="es-ES" sz="2000" spc="-1" strike="noStrike">
              <a:solidFill>
                <a:srgbClr val="000000"/>
              </a:solidFill>
              <a:latin typeface="Calibri"/>
            </a:endParaRPr>
          </a:p>
          <a:p>
            <a:pPr lvl="2" marL="1296000" indent="-288000">
              <a:lnSpc>
                <a:spcPct val="90000"/>
              </a:lnSpc>
              <a:spcBef>
                <a:spcPts val="850"/>
              </a:spcBef>
              <a:buClr>
                <a:srgbClr val="000000"/>
              </a:buClr>
              <a:buSzPct val="45000"/>
              <a:buFont typeface="Wingdings" charset="2"/>
              <a:buChar char=""/>
            </a:pPr>
            <a:r>
              <a:rPr b="0" lang="es-ES" sz="1800" spc="-1" strike="noStrike">
                <a:solidFill>
                  <a:srgbClr val="000000"/>
                </a:solidFill>
                <a:latin typeface="Calibri"/>
              </a:rPr>
              <a:t>Tercer nivel del esquema</a:t>
            </a:r>
            <a:endParaRPr b="0" lang="es-ES" sz="1800" spc="-1" strike="noStrike">
              <a:solidFill>
                <a:srgbClr val="000000"/>
              </a:solidFill>
              <a:latin typeface="Calibri"/>
            </a:endParaRPr>
          </a:p>
          <a:p>
            <a:pPr lvl="3" marL="1728000" indent="-216000">
              <a:lnSpc>
                <a:spcPct val="90000"/>
              </a:lnSpc>
              <a:spcBef>
                <a:spcPts val="567"/>
              </a:spcBef>
              <a:buClr>
                <a:srgbClr val="000000"/>
              </a:buClr>
              <a:buSzPct val="75000"/>
              <a:buFont typeface="Symbol" charset="2"/>
              <a:buChar char=""/>
            </a:pPr>
            <a:r>
              <a:rPr b="0" lang="es-ES" sz="1800" spc="-1" strike="noStrike">
                <a:solidFill>
                  <a:srgbClr val="000000"/>
                </a:solidFill>
                <a:latin typeface="Calibri"/>
              </a:rPr>
              <a:t>Cuarto nivel del esquema</a:t>
            </a:r>
            <a:endParaRPr b="0" lang="es-ES" sz="1800" spc="-1" strike="noStrike">
              <a:solidFill>
                <a:srgbClr val="000000"/>
              </a:solidFill>
              <a:latin typeface="Calibri"/>
            </a:endParaRPr>
          </a:p>
          <a:p>
            <a:pPr lvl="4" marL="2160000" indent="-216000">
              <a:lnSpc>
                <a:spcPct val="90000"/>
              </a:lnSpc>
              <a:spcBef>
                <a:spcPts val="283"/>
              </a:spcBef>
              <a:buClr>
                <a:srgbClr val="000000"/>
              </a:buClr>
              <a:buSzPct val="45000"/>
              <a:buFont typeface="Wingdings" charset="2"/>
              <a:buChar char=""/>
            </a:pPr>
            <a:r>
              <a:rPr b="0" lang="es-ES" sz="2000" spc="-1" strike="noStrike">
                <a:solidFill>
                  <a:srgbClr val="000000"/>
                </a:solidFill>
                <a:latin typeface="Calibri"/>
              </a:rPr>
              <a:t>Quinto nivel del esquema</a:t>
            </a:r>
            <a:endParaRPr b="0" lang="es-ES" sz="2000" spc="-1" strike="noStrike">
              <a:solidFill>
                <a:srgbClr val="000000"/>
              </a:solidFill>
              <a:latin typeface="Calibri"/>
            </a:endParaRPr>
          </a:p>
          <a:p>
            <a:pPr lvl="5" marL="2592000" indent="-216000">
              <a:lnSpc>
                <a:spcPct val="90000"/>
              </a:lnSpc>
              <a:spcBef>
                <a:spcPts val="283"/>
              </a:spcBef>
              <a:buClr>
                <a:srgbClr val="000000"/>
              </a:buClr>
              <a:buSzPct val="45000"/>
              <a:buFont typeface="Wingdings" charset="2"/>
              <a:buChar char=""/>
            </a:pPr>
            <a:r>
              <a:rPr b="0" lang="es-ES" sz="2000" spc="-1" strike="noStrike">
                <a:solidFill>
                  <a:srgbClr val="000000"/>
                </a:solidFill>
                <a:latin typeface="Calibri"/>
              </a:rPr>
              <a:t>Sexto nivel del esquema</a:t>
            </a:r>
            <a:endParaRPr b="0" lang="es-ES" sz="2000" spc="-1" strike="noStrike">
              <a:solidFill>
                <a:srgbClr val="000000"/>
              </a:solidFill>
              <a:latin typeface="Calibri"/>
            </a:endParaRPr>
          </a:p>
          <a:p>
            <a:pPr lvl="6" marL="3024000" indent="-216000">
              <a:lnSpc>
                <a:spcPct val="90000"/>
              </a:lnSpc>
              <a:spcBef>
                <a:spcPts val="283"/>
              </a:spcBef>
              <a:buClr>
                <a:srgbClr val="000000"/>
              </a:buClr>
              <a:buSzPct val="45000"/>
              <a:buFont typeface="Wingdings" charset="2"/>
              <a:buChar char=""/>
            </a:pPr>
            <a:r>
              <a:rPr b="0" lang="es-ES" sz="2000" spc="-1" strike="noStrike">
                <a:solidFill>
                  <a:srgbClr val="000000"/>
                </a:solidFill>
                <a:latin typeface="Calibri"/>
              </a:rPr>
              <a:t>Séptimo nivel del esquema</a:t>
            </a:r>
            <a:endParaRPr b="0" lang="es-ES" sz="2000" spc="-1" strike="noStrike">
              <a:solidFill>
                <a:srgbClr val="000000"/>
              </a:solidFill>
              <a:latin typeface="Calibri"/>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s/_rels/slide1.xml.rels><?xml version="1.0" encoding="UTF-8"?>
<Relationships xmlns="http://schemas.openxmlformats.org/package/2006/relationships"><Relationship Id="rId1" Type="http://schemas.openxmlformats.org/officeDocument/2006/relationships/image" Target="../media/image1.jpeg"/><Relationship Id="rId2" Type="http://schemas.openxmlformats.org/officeDocument/2006/relationships/slideLayout" Target="../slideLayouts/slideLayout2.xml"/>
</Relationships>
</file>

<file path=ppt/slides/_rels/slide2.xml.rels><?xml version="1.0" encoding="UTF-8"?>
<Relationships xmlns="http://schemas.openxmlformats.org/package/2006/relationships"><Relationship Id="rId1" Type="http://schemas.openxmlformats.org/officeDocument/2006/relationships/image" Target="../media/image2.jpeg"/><Relationship Id="rId2" Type="http://schemas.openxmlformats.org/officeDocument/2006/relationships/slideLayout" Target="../slideLayouts/slideLayout2.xml"/>
</Relationships>
</file>

<file path=ppt/slides/_rels/slide3.xml.rels><?xml version="1.0" encoding="UTF-8"?>
<Relationships xmlns="http://schemas.openxmlformats.org/package/2006/relationships"><Relationship Id="rId1" Type="http://schemas.openxmlformats.org/officeDocument/2006/relationships/image" Target="../media/image3.jpeg"/><Relationship Id="rId2" Type="http://schemas.openxmlformats.org/officeDocument/2006/relationships/slideLayout" Target="../slideLayouts/slideLayout2.xml"/>
</Relationships>
</file>

<file path=ppt/slides/_rels/slide4.xml.rels><?xml version="1.0" encoding="UTF-8"?>
<Relationships xmlns="http://schemas.openxmlformats.org/package/2006/relationships"><Relationship Id="rId1" Type="http://schemas.openxmlformats.org/officeDocument/2006/relationships/image" Target="../media/image4.jpeg"/><Relationship Id="rId2" Type="http://schemas.openxmlformats.org/officeDocument/2006/relationships/slideLayout" Target="../slideLayouts/slideLayout2.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1" name="PlaceHolder 1"/>
          <p:cNvSpPr>
            <a:spLocks noGrp="1"/>
          </p:cNvSpPr>
          <p:nvPr>
            <p:ph type="title"/>
          </p:nvPr>
        </p:nvSpPr>
        <p:spPr>
          <a:xfrm>
            <a:off x="1670400" y="515520"/>
            <a:ext cx="9234360" cy="574200"/>
          </a:xfrm>
          <a:prstGeom prst="rect">
            <a:avLst/>
          </a:prstGeom>
          <a:noFill/>
          <a:ln w="0">
            <a:noFill/>
          </a:ln>
        </p:spPr>
        <p:txBody>
          <a:bodyPr anchor="b">
            <a:normAutofit fontScale="98000"/>
          </a:bodyPr>
          <a:p>
            <a:pPr algn="ctr">
              <a:lnSpc>
                <a:spcPct val="90000"/>
              </a:lnSpc>
              <a:buNone/>
            </a:pPr>
            <a:r>
              <a:rPr b="0" lang="es-ES" sz="3600" spc="-1" strike="noStrike">
                <a:solidFill>
                  <a:srgbClr val="000000"/>
                </a:solidFill>
                <a:latin typeface="Calibri Light"/>
              </a:rPr>
              <a:t>FERMIN ZABALETA ARMENDARIZ</a:t>
            </a:r>
            <a:endParaRPr b="0" lang="es-ES" sz="3600" spc="-1" strike="noStrike">
              <a:solidFill>
                <a:srgbClr val="000000"/>
              </a:solidFill>
              <a:latin typeface="Calibri"/>
            </a:endParaRPr>
          </a:p>
        </p:txBody>
      </p:sp>
      <p:sp>
        <p:nvSpPr>
          <p:cNvPr id="42" name="PlaceHolder 2"/>
          <p:cNvSpPr>
            <a:spLocks noGrp="1"/>
          </p:cNvSpPr>
          <p:nvPr>
            <p:ph type="subTitle"/>
          </p:nvPr>
        </p:nvSpPr>
        <p:spPr>
          <a:xfrm>
            <a:off x="237240" y="1090080"/>
            <a:ext cx="10471320" cy="5617800"/>
          </a:xfrm>
          <a:prstGeom prst="rect">
            <a:avLst/>
          </a:prstGeom>
          <a:noFill/>
          <a:ln w="0">
            <a:noFill/>
          </a:ln>
        </p:spPr>
        <p:txBody>
          <a:bodyPr anchor="t">
            <a:normAutofit/>
          </a:bodyPr>
          <a:p>
            <a:pPr algn="just">
              <a:lnSpc>
                <a:spcPct val="90000"/>
              </a:lnSpc>
              <a:spcBef>
                <a:spcPts val="1001"/>
              </a:spcBef>
              <a:buNone/>
              <a:tabLst>
                <a:tab algn="l" pos="0"/>
              </a:tabLst>
            </a:pPr>
            <a:r>
              <a:rPr b="1" lang="es-ES" sz="1600" spc="-1" strike="noStrike">
                <a:solidFill>
                  <a:srgbClr val="000000"/>
                </a:solidFill>
                <a:latin typeface="Calibri"/>
              </a:rPr>
              <a:t>Nombre Civil: </a:t>
            </a:r>
            <a:r>
              <a:rPr b="0" lang="es-ES" sz="1600" spc="-1" strike="noStrike">
                <a:solidFill>
                  <a:srgbClr val="000000"/>
                </a:solidFill>
                <a:latin typeface="Calibri"/>
              </a:rPr>
              <a:t>Fermín</a:t>
            </a:r>
            <a:endParaRPr b="0" lang="es-ES" sz="1600" spc="-1" strike="noStrike">
              <a:latin typeface="Arial"/>
            </a:endParaRPr>
          </a:p>
          <a:p>
            <a:pPr algn="just">
              <a:lnSpc>
                <a:spcPct val="90000"/>
              </a:lnSpc>
              <a:spcBef>
                <a:spcPts val="1001"/>
              </a:spcBef>
              <a:buNone/>
              <a:tabLst>
                <a:tab algn="l" pos="0"/>
              </a:tabLst>
            </a:pPr>
            <a:r>
              <a:rPr b="1" lang="es-ES" sz="1600" spc="-1" strike="noStrike">
                <a:solidFill>
                  <a:srgbClr val="000000"/>
                </a:solidFill>
                <a:latin typeface="Calibri"/>
              </a:rPr>
              <a:t>Fecha Nacimiento:  </a:t>
            </a:r>
            <a:r>
              <a:rPr b="0" lang="es-ES" sz="1600" spc="-1" strike="noStrike">
                <a:solidFill>
                  <a:srgbClr val="000000"/>
                </a:solidFill>
                <a:latin typeface="Calibri"/>
              </a:rPr>
              <a:t>24 de septiembre de 1899</a:t>
            </a:r>
            <a:endParaRPr b="0" lang="es-ES" sz="1600" spc="-1" strike="noStrike">
              <a:latin typeface="Arial"/>
            </a:endParaRPr>
          </a:p>
          <a:p>
            <a:pPr algn="just">
              <a:lnSpc>
                <a:spcPct val="90000"/>
              </a:lnSpc>
              <a:spcBef>
                <a:spcPts val="1001"/>
              </a:spcBef>
              <a:buNone/>
              <a:tabLst>
                <a:tab algn="l" pos="0"/>
              </a:tabLst>
            </a:pPr>
            <a:r>
              <a:rPr b="1" lang="es-ES" sz="1600" spc="-1" strike="noStrike">
                <a:solidFill>
                  <a:srgbClr val="000000"/>
                </a:solidFill>
                <a:latin typeface="Calibri"/>
              </a:rPr>
              <a:t>Lugar Nacimiento: </a:t>
            </a:r>
            <a:r>
              <a:rPr b="0" lang="es-ES" sz="1600" spc="-1" strike="noStrike">
                <a:solidFill>
                  <a:srgbClr val="000000"/>
                </a:solidFill>
                <a:latin typeface="Calibri"/>
              </a:rPr>
              <a:t>Artajona (Navarra)</a:t>
            </a:r>
            <a:endParaRPr b="0" lang="es-ES" sz="1600" spc="-1" strike="noStrike">
              <a:latin typeface="Arial"/>
            </a:endParaRPr>
          </a:p>
          <a:p>
            <a:pPr algn="just">
              <a:lnSpc>
                <a:spcPct val="90000"/>
              </a:lnSpc>
              <a:spcBef>
                <a:spcPts val="1001"/>
              </a:spcBef>
              <a:buNone/>
              <a:tabLst>
                <a:tab algn="l" pos="0"/>
              </a:tabLst>
            </a:pPr>
            <a:r>
              <a:rPr b="1" lang="es-ES" sz="1600" spc="-1" strike="noStrike">
                <a:solidFill>
                  <a:srgbClr val="000000"/>
                </a:solidFill>
                <a:latin typeface="Calibri"/>
              </a:rPr>
              <a:t>Sexo: </a:t>
            </a:r>
            <a:r>
              <a:rPr b="0" lang="es-ES" sz="1600" spc="-1" strike="noStrike">
                <a:solidFill>
                  <a:srgbClr val="000000"/>
                </a:solidFill>
                <a:latin typeface="Calibri"/>
              </a:rPr>
              <a:t>Varón</a:t>
            </a:r>
            <a:endParaRPr b="0" lang="es-ES" sz="1600" spc="-1" strike="noStrike">
              <a:latin typeface="Arial"/>
            </a:endParaRPr>
          </a:p>
          <a:p>
            <a:pPr algn="just">
              <a:lnSpc>
                <a:spcPct val="90000"/>
              </a:lnSpc>
              <a:spcBef>
                <a:spcPts val="1001"/>
              </a:spcBef>
              <a:buNone/>
              <a:tabLst>
                <a:tab algn="l" pos="0"/>
              </a:tabLst>
            </a:pPr>
            <a:r>
              <a:rPr b="1" lang="es-ES" sz="1600" spc="-1" strike="noStrike">
                <a:solidFill>
                  <a:srgbClr val="000000"/>
                </a:solidFill>
                <a:latin typeface="Calibri"/>
              </a:rPr>
              <a:t>Fecha Asesinato: </a:t>
            </a:r>
            <a:r>
              <a:rPr b="0" lang="es-ES" sz="1600" spc="-1" strike="noStrike">
                <a:solidFill>
                  <a:srgbClr val="000000"/>
                </a:solidFill>
                <a:latin typeface="Calibri"/>
              </a:rPr>
              <a:t>29 de julio de 1936</a:t>
            </a:r>
            <a:endParaRPr b="0" lang="es-ES" sz="1600" spc="-1" strike="noStrike">
              <a:latin typeface="Arial"/>
            </a:endParaRPr>
          </a:p>
          <a:p>
            <a:pPr algn="just">
              <a:lnSpc>
                <a:spcPct val="90000"/>
              </a:lnSpc>
              <a:spcBef>
                <a:spcPts val="1001"/>
              </a:spcBef>
              <a:buNone/>
              <a:tabLst>
                <a:tab algn="l" pos="0"/>
              </a:tabLst>
            </a:pPr>
            <a:r>
              <a:rPr b="1" lang="es-ES" sz="1600" spc="-1" strike="noStrike">
                <a:solidFill>
                  <a:srgbClr val="000000"/>
                </a:solidFill>
                <a:latin typeface="Calibri"/>
              </a:rPr>
              <a:t>Lugar Asesinato: </a:t>
            </a:r>
            <a:r>
              <a:rPr b="0" lang="es-ES" sz="1600" spc="-1" strike="noStrike">
                <a:solidFill>
                  <a:srgbClr val="000000"/>
                </a:solidFill>
                <a:latin typeface="Calibri"/>
              </a:rPr>
              <a:t>Casa de Campo (Madrid)</a:t>
            </a:r>
            <a:endParaRPr b="0" lang="es-ES" sz="1600" spc="-1" strike="noStrike">
              <a:latin typeface="Arial"/>
            </a:endParaRPr>
          </a:p>
          <a:p>
            <a:pPr algn="just">
              <a:lnSpc>
                <a:spcPct val="90000"/>
              </a:lnSpc>
              <a:spcBef>
                <a:spcPts val="1001"/>
              </a:spcBef>
              <a:buNone/>
              <a:tabLst>
                <a:tab algn="l" pos="0"/>
              </a:tabLst>
            </a:pPr>
            <a:r>
              <a:rPr b="1" lang="es-ES" sz="1600" spc="-1" strike="noStrike">
                <a:solidFill>
                  <a:srgbClr val="000000"/>
                </a:solidFill>
                <a:latin typeface="Calibri"/>
              </a:rPr>
              <a:t>Orden Religiosa: </a:t>
            </a:r>
            <a:r>
              <a:rPr b="0" lang="es-ES" sz="1600" spc="-1" strike="noStrike">
                <a:solidFill>
                  <a:srgbClr val="000000"/>
                </a:solidFill>
                <a:latin typeface="Calibri"/>
              </a:rPr>
              <a:t>Religioso Profeso del Instituto Marista de las Escuelas (F.M.S.)</a:t>
            </a:r>
            <a:endParaRPr b="0" lang="es-ES" sz="1600" spc="-1" strike="noStrike">
              <a:latin typeface="Arial"/>
            </a:endParaRPr>
          </a:p>
          <a:p>
            <a:pPr algn="just">
              <a:lnSpc>
                <a:spcPct val="90000"/>
              </a:lnSpc>
              <a:spcBef>
                <a:spcPts val="1001"/>
              </a:spcBef>
              <a:buNone/>
              <a:tabLst>
                <a:tab algn="l" pos="0"/>
              </a:tabLst>
            </a:pPr>
            <a:r>
              <a:rPr b="1" lang="es-ES" sz="1600" spc="-1" strike="noStrike">
                <a:solidFill>
                  <a:srgbClr val="000000"/>
                </a:solidFill>
                <a:latin typeface="Calibri"/>
              </a:rPr>
              <a:t>Nombre Religioso: </a:t>
            </a:r>
            <a:r>
              <a:rPr b="0" lang="es-ES" sz="1600" spc="-1" strike="noStrike">
                <a:solidFill>
                  <a:srgbClr val="000000"/>
                </a:solidFill>
                <a:latin typeface="Calibri"/>
              </a:rPr>
              <a:t>Hno. Felipe Neri</a:t>
            </a:r>
            <a:endParaRPr b="0" lang="es-ES" sz="1600" spc="-1" strike="noStrike">
              <a:latin typeface="Arial"/>
            </a:endParaRPr>
          </a:p>
          <a:p>
            <a:pPr algn="just">
              <a:lnSpc>
                <a:spcPct val="90000"/>
              </a:lnSpc>
              <a:spcBef>
                <a:spcPts val="1001"/>
              </a:spcBef>
              <a:buNone/>
              <a:tabLst>
                <a:tab algn="l" pos="0"/>
              </a:tabLst>
            </a:pPr>
            <a:r>
              <a:rPr b="1" lang="es-ES" sz="1600" spc="-1" strike="noStrike">
                <a:solidFill>
                  <a:srgbClr val="000000"/>
                </a:solidFill>
                <a:latin typeface="Calibri"/>
              </a:rPr>
              <a:t>Datos Biográficos Resumidos:</a:t>
            </a:r>
            <a:endParaRPr b="0" lang="es-ES" sz="1600" spc="-1" strike="noStrike">
              <a:latin typeface="Arial"/>
            </a:endParaRPr>
          </a:p>
          <a:p>
            <a:pPr algn="just">
              <a:lnSpc>
                <a:spcPct val="90000"/>
              </a:lnSpc>
              <a:spcBef>
                <a:spcPts val="1001"/>
              </a:spcBef>
              <a:buNone/>
              <a:tabLst>
                <a:tab algn="l" pos="0"/>
              </a:tabLst>
            </a:pPr>
            <a:r>
              <a:rPr b="0" lang="es-ES" sz="1600" spc="-1" strike="noStrike">
                <a:solidFill>
                  <a:srgbClr val="000000"/>
                </a:solidFill>
                <a:latin typeface="Calibri"/>
              </a:rPr>
              <a:t>Sus padres se llamaban Romualdo y Catalina. Tuvieron once hijos en su matrimonio y cinco abrazaron la vida religiosa: dos hermanos maristas, tres religiosas de San José, de Cluny.</a:t>
            </a:r>
            <a:endParaRPr b="0" lang="es-ES" sz="1600" spc="-1" strike="noStrike">
              <a:latin typeface="Arial"/>
            </a:endParaRPr>
          </a:p>
          <a:p>
            <a:pPr algn="just">
              <a:lnSpc>
                <a:spcPct val="90000"/>
              </a:lnSpc>
              <a:spcBef>
                <a:spcPts val="1001"/>
              </a:spcBef>
              <a:buNone/>
              <a:tabLst>
                <a:tab algn="l" pos="0"/>
              </a:tabLst>
            </a:pPr>
            <a:r>
              <a:rPr b="0" lang="es-ES" sz="1600" spc="-1" strike="noStrike">
                <a:solidFill>
                  <a:srgbClr val="000000"/>
                </a:solidFill>
                <a:latin typeface="Calibri"/>
              </a:rPr>
              <a:t>Fermín era el mayor en la familia y ayuda a su padre en las labores del campo.</a:t>
            </a:r>
            <a:endParaRPr b="0" lang="es-ES" sz="1600" spc="-1" strike="noStrike">
              <a:latin typeface="Arial"/>
            </a:endParaRPr>
          </a:p>
          <a:p>
            <a:pPr algn="just">
              <a:lnSpc>
                <a:spcPct val="90000"/>
              </a:lnSpc>
              <a:spcBef>
                <a:spcPts val="1001"/>
              </a:spcBef>
              <a:buNone/>
              <a:tabLst>
                <a:tab algn="l" pos="0"/>
              </a:tabLst>
            </a:pPr>
            <a:r>
              <a:rPr b="0" lang="es-ES" sz="1600" spc="-1" strike="noStrike">
                <a:solidFill>
                  <a:srgbClr val="000000"/>
                </a:solidFill>
                <a:latin typeface="Calibri"/>
              </a:rPr>
              <a:t>Terminado el servicio militar, se orienta hacia el matrimonio.</a:t>
            </a:r>
            <a:endParaRPr b="0" lang="es-ES" sz="1600" spc="-1" strike="noStrike">
              <a:latin typeface="Arial"/>
            </a:endParaRPr>
          </a:p>
          <a:p>
            <a:pPr algn="just">
              <a:lnSpc>
                <a:spcPct val="90000"/>
              </a:lnSpc>
              <a:spcBef>
                <a:spcPts val="1001"/>
              </a:spcBef>
              <a:buNone/>
              <a:tabLst>
                <a:tab algn="l" pos="0"/>
              </a:tabLst>
            </a:pPr>
            <a:r>
              <a:rPr b="0" lang="es-ES" sz="1600" spc="-1" strike="noStrike">
                <a:solidFill>
                  <a:srgbClr val="000000"/>
                </a:solidFill>
                <a:latin typeface="Calibri"/>
              </a:rPr>
              <a:t>Con su novia, en los paseos tras los momentos de conversación, ambos sacan el rosario y lo rezaban.</a:t>
            </a:r>
            <a:endParaRPr b="0" lang="es-ES" sz="1600" spc="-1" strike="noStrike">
              <a:latin typeface="Arial"/>
            </a:endParaRPr>
          </a:p>
        </p:txBody>
      </p:sp>
      <p:pic>
        <p:nvPicPr>
          <p:cNvPr id="43" name="Imagen 3" descr=""/>
          <p:cNvPicPr/>
          <p:nvPr/>
        </p:nvPicPr>
        <p:blipFill>
          <a:blip r:embed="rId1"/>
          <a:stretch/>
        </p:blipFill>
        <p:spPr>
          <a:xfrm>
            <a:off x="8820000" y="1663920"/>
            <a:ext cx="1080000" cy="1841040"/>
          </a:xfrm>
          <a:prstGeom prst="rect">
            <a:avLst/>
          </a:prstGeom>
          <a:ln w="0">
            <a:noFill/>
          </a:ln>
        </p:spPr>
      </p:pic>
    </p:spTree>
  </p:cSld>
  <mc:AlternateContent>
    <mc:Choice Requires="p14">
      <p:transition spd="slow" p14:dur="2000"/>
    </mc:Choice>
    <mc:Fallback>
      <p:transition spd="slow"/>
    </mc:Fallback>
  </mc:AlternateContent>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4" name="PlaceHolder 1"/>
          <p:cNvSpPr>
            <a:spLocks noGrp="1"/>
          </p:cNvSpPr>
          <p:nvPr>
            <p:ph type="title"/>
          </p:nvPr>
        </p:nvSpPr>
        <p:spPr>
          <a:xfrm>
            <a:off x="1837440" y="462960"/>
            <a:ext cx="8891640" cy="644400"/>
          </a:xfrm>
          <a:prstGeom prst="rect">
            <a:avLst/>
          </a:prstGeom>
          <a:noFill/>
          <a:ln w="0">
            <a:noFill/>
          </a:ln>
        </p:spPr>
        <p:txBody>
          <a:bodyPr anchor="b">
            <a:normAutofit/>
          </a:bodyPr>
          <a:p>
            <a:pPr algn="ctr">
              <a:lnSpc>
                <a:spcPct val="90000"/>
              </a:lnSpc>
              <a:buNone/>
            </a:pPr>
            <a:r>
              <a:rPr b="0" lang="es-ES" sz="3600" spc="-1" strike="noStrike">
                <a:solidFill>
                  <a:srgbClr val="000000"/>
                </a:solidFill>
                <a:latin typeface="Calibri Light"/>
              </a:rPr>
              <a:t>FERMIN ZABALETA ARMENDARIZ</a:t>
            </a:r>
            <a:endParaRPr b="0" lang="es-ES" sz="3600" spc="-1" strike="noStrike">
              <a:solidFill>
                <a:srgbClr val="000000"/>
              </a:solidFill>
              <a:latin typeface="Calibri"/>
            </a:endParaRPr>
          </a:p>
        </p:txBody>
      </p:sp>
      <p:sp>
        <p:nvSpPr>
          <p:cNvPr id="45" name="PlaceHolder 2"/>
          <p:cNvSpPr>
            <a:spLocks noGrp="1"/>
          </p:cNvSpPr>
          <p:nvPr>
            <p:ph type="subTitle"/>
          </p:nvPr>
        </p:nvSpPr>
        <p:spPr>
          <a:xfrm>
            <a:off x="316440" y="1186920"/>
            <a:ext cx="10412640" cy="5371920"/>
          </a:xfrm>
          <a:prstGeom prst="rect">
            <a:avLst/>
          </a:prstGeom>
          <a:noFill/>
          <a:ln w="0">
            <a:noFill/>
          </a:ln>
        </p:spPr>
        <p:txBody>
          <a:bodyPr anchor="t">
            <a:normAutofit/>
          </a:bodyPr>
          <a:p>
            <a:pPr algn="just">
              <a:lnSpc>
                <a:spcPct val="90000"/>
              </a:lnSpc>
              <a:spcBef>
                <a:spcPts val="1001"/>
              </a:spcBef>
              <a:buNone/>
              <a:tabLst>
                <a:tab algn="l" pos="0"/>
              </a:tabLst>
            </a:pPr>
            <a:r>
              <a:rPr b="0" lang="es-ES" sz="1600" spc="-1" strike="noStrike">
                <a:solidFill>
                  <a:srgbClr val="000000"/>
                </a:solidFill>
                <a:latin typeface="Calibri"/>
              </a:rPr>
              <a:t>Uno de sus hermanos se había adelantado en ingresar en les Avellanes, Noviciado de los hermanos maristas.</a:t>
            </a:r>
            <a:endParaRPr b="0" lang="es-ES" sz="1600" spc="-1" strike="noStrike">
              <a:latin typeface="Arial"/>
            </a:endParaRPr>
          </a:p>
          <a:p>
            <a:pPr algn="just">
              <a:lnSpc>
                <a:spcPct val="90000"/>
              </a:lnSpc>
              <a:spcBef>
                <a:spcPts val="1001"/>
              </a:spcBef>
              <a:buNone/>
              <a:tabLst>
                <a:tab algn="l" pos="0"/>
              </a:tabLst>
            </a:pPr>
            <a:r>
              <a:rPr b="0" lang="es-ES" sz="1600" spc="-1" strike="noStrike">
                <a:solidFill>
                  <a:srgbClr val="000000"/>
                </a:solidFill>
                <a:latin typeface="Calibri"/>
              </a:rPr>
              <a:t>Tiene treinta años cuando entra en el noviciado. Admitido al voto de obediencia en 1931, durante dos años hace de cocinero de la comunidad antes de empezar la docencia. Llega a Chinchón en septiembre de 1933. Da muestras de sólida personalidad.</a:t>
            </a:r>
            <a:endParaRPr b="0" lang="es-ES" sz="1600" spc="-1" strike="noStrike">
              <a:latin typeface="Arial"/>
            </a:endParaRPr>
          </a:p>
        </p:txBody>
      </p:sp>
      <p:pic>
        <p:nvPicPr>
          <p:cNvPr id="46" name="Imagen 5" descr=""/>
          <p:cNvPicPr/>
          <p:nvPr/>
        </p:nvPicPr>
        <p:blipFill>
          <a:blip r:embed="rId1"/>
          <a:stretch/>
        </p:blipFill>
        <p:spPr>
          <a:xfrm>
            <a:off x="8285400" y="2393280"/>
            <a:ext cx="1074600" cy="1831680"/>
          </a:xfrm>
          <a:prstGeom prst="rect">
            <a:avLst/>
          </a:prstGeom>
          <a:ln w="0">
            <a:noFill/>
          </a:ln>
        </p:spPr>
      </p:pic>
    </p:spTree>
  </p:cSld>
  <mc:AlternateContent>
    <mc:Choice Requires="p14">
      <p:transition spd="slow" p14:dur="2000"/>
    </mc:Choice>
    <mc:Fallback>
      <p:transition spd="slow"/>
    </mc:Fallback>
  </mc:AlternateContent>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7" name="PlaceHolder 1"/>
          <p:cNvSpPr>
            <a:spLocks noGrp="1"/>
          </p:cNvSpPr>
          <p:nvPr>
            <p:ph type="title"/>
          </p:nvPr>
        </p:nvSpPr>
        <p:spPr>
          <a:xfrm>
            <a:off x="1644120" y="375120"/>
            <a:ext cx="9023400" cy="671040"/>
          </a:xfrm>
          <a:prstGeom prst="rect">
            <a:avLst/>
          </a:prstGeom>
          <a:noFill/>
          <a:ln w="0">
            <a:noFill/>
          </a:ln>
        </p:spPr>
        <p:txBody>
          <a:bodyPr anchor="b">
            <a:normAutofit/>
          </a:bodyPr>
          <a:p>
            <a:pPr algn="ctr">
              <a:lnSpc>
                <a:spcPct val="90000"/>
              </a:lnSpc>
              <a:buNone/>
            </a:pPr>
            <a:r>
              <a:rPr b="0" lang="es-ES" sz="3600" spc="-1" strike="noStrike">
                <a:solidFill>
                  <a:srgbClr val="000000"/>
                </a:solidFill>
                <a:latin typeface="Calibri Light"/>
              </a:rPr>
              <a:t>FERMIN ZABALETA ARMENDARIZ</a:t>
            </a:r>
            <a:endParaRPr b="0" lang="es-ES" sz="3600" spc="-1" strike="noStrike">
              <a:solidFill>
                <a:srgbClr val="000000"/>
              </a:solidFill>
              <a:latin typeface="Calibri"/>
            </a:endParaRPr>
          </a:p>
        </p:txBody>
      </p:sp>
      <p:sp>
        <p:nvSpPr>
          <p:cNvPr id="48" name="PlaceHolder 2"/>
          <p:cNvSpPr>
            <a:spLocks noGrp="1"/>
          </p:cNvSpPr>
          <p:nvPr>
            <p:ph type="subTitle"/>
          </p:nvPr>
        </p:nvSpPr>
        <p:spPr>
          <a:xfrm>
            <a:off x="175680" y="1046160"/>
            <a:ext cx="10770120" cy="5609160"/>
          </a:xfrm>
          <a:prstGeom prst="rect">
            <a:avLst/>
          </a:prstGeom>
          <a:noFill/>
          <a:ln w="0">
            <a:noFill/>
          </a:ln>
        </p:spPr>
        <p:txBody>
          <a:bodyPr anchor="t">
            <a:normAutofit/>
          </a:bodyPr>
          <a:p>
            <a:pPr algn="just">
              <a:lnSpc>
                <a:spcPct val="90000"/>
              </a:lnSpc>
              <a:spcBef>
                <a:spcPts val="1001"/>
              </a:spcBef>
              <a:buNone/>
              <a:tabLst>
                <a:tab algn="l" pos="0"/>
              </a:tabLst>
            </a:pPr>
            <a:r>
              <a:rPr b="1" lang="es-ES" sz="1600" spc="-1" strike="noStrike">
                <a:solidFill>
                  <a:srgbClr val="000000"/>
                </a:solidFill>
                <a:latin typeface="Calibri"/>
              </a:rPr>
              <a:t>Datos Biográficos Extendidos:</a:t>
            </a:r>
            <a:endParaRPr b="0" lang="es-ES" sz="1600" spc="-1" strike="noStrike">
              <a:latin typeface="Arial"/>
            </a:endParaRPr>
          </a:p>
          <a:p>
            <a:pPr algn="just">
              <a:lnSpc>
                <a:spcPct val="90000"/>
              </a:lnSpc>
              <a:spcBef>
                <a:spcPts val="1001"/>
              </a:spcBef>
              <a:buNone/>
              <a:tabLst>
                <a:tab algn="l" pos="0"/>
              </a:tabLst>
            </a:pPr>
            <a:r>
              <a:rPr b="1" lang="es-ES" sz="1600" spc="-1" strike="noStrike">
                <a:solidFill>
                  <a:srgbClr val="000000"/>
                </a:solidFill>
                <a:latin typeface="Calibri"/>
              </a:rPr>
              <a:t>Martirio – Asesinato:</a:t>
            </a:r>
            <a:endParaRPr b="0" lang="es-ES" sz="1600" spc="-1" strike="noStrike">
              <a:latin typeface="Arial"/>
            </a:endParaRPr>
          </a:p>
          <a:p>
            <a:pPr algn="just">
              <a:lnSpc>
                <a:spcPct val="90000"/>
              </a:lnSpc>
              <a:spcBef>
                <a:spcPts val="1001"/>
              </a:spcBef>
              <a:buNone/>
              <a:tabLst>
                <a:tab algn="l" pos="0"/>
              </a:tabLst>
            </a:pPr>
            <a:r>
              <a:rPr b="0" lang="es-ES" sz="1600" spc="-1" strike="noStrike">
                <a:solidFill>
                  <a:srgbClr val="000000"/>
                </a:solidFill>
                <a:latin typeface="Calibri"/>
              </a:rPr>
              <a:t>En los primeros días de la revolución, ninguno de los milicianos se atreve a molestar a la pequeña comunidad. Es fácil medir el bien que hacen los Hermanos entre la población y el aprecio que ésta les tiene.</a:t>
            </a:r>
            <a:endParaRPr b="0" lang="es-ES" sz="1600" spc="-1" strike="noStrike">
              <a:latin typeface="Arial"/>
            </a:endParaRPr>
          </a:p>
          <a:p>
            <a:pPr algn="just">
              <a:lnSpc>
                <a:spcPct val="90000"/>
              </a:lnSpc>
              <a:spcBef>
                <a:spcPts val="1001"/>
              </a:spcBef>
              <a:buNone/>
              <a:tabLst>
                <a:tab algn="l" pos="0"/>
              </a:tabLst>
            </a:pPr>
            <a:r>
              <a:rPr b="0" lang="es-ES" sz="1600" spc="-1" strike="noStrike">
                <a:solidFill>
                  <a:srgbClr val="000000"/>
                </a:solidFill>
                <a:latin typeface="Calibri"/>
              </a:rPr>
              <a:t>Pero hacia medianoche del 21 de julio de 1936 llega un grupo de milicianos procedente de otra región. Sitian la escuela y algunos tratan de entrar por el tejado.</a:t>
            </a:r>
            <a:endParaRPr b="0" lang="es-ES" sz="1600" spc="-1" strike="noStrike">
              <a:latin typeface="Arial"/>
            </a:endParaRPr>
          </a:p>
          <a:p>
            <a:pPr algn="just">
              <a:lnSpc>
                <a:spcPct val="90000"/>
              </a:lnSpc>
              <a:spcBef>
                <a:spcPts val="1001"/>
              </a:spcBef>
              <a:buNone/>
              <a:tabLst>
                <a:tab algn="l" pos="0"/>
              </a:tabLst>
            </a:pPr>
            <a:r>
              <a:rPr b="0" lang="es-ES" sz="1600" spc="-1" strike="noStrike">
                <a:solidFill>
                  <a:srgbClr val="000000"/>
                </a:solidFill>
                <a:latin typeface="Calibri"/>
              </a:rPr>
              <a:t>El Hno. Feliciano se aloja en casa del notario del pueblo, pero el presidente del Comité revolucionario local también le ofreció hospitalidad. Los demás Hermanos se alojan en casa de Don Teódulo de la Peña Fernández, sobrino de los fundadores de la Escuela. Esta situación dura una semana.</a:t>
            </a:r>
            <a:endParaRPr b="0" lang="es-ES" sz="1600" spc="-1" strike="noStrike">
              <a:latin typeface="Arial"/>
            </a:endParaRPr>
          </a:p>
          <a:p>
            <a:pPr algn="just">
              <a:lnSpc>
                <a:spcPct val="90000"/>
              </a:lnSpc>
              <a:spcBef>
                <a:spcPts val="1001"/>
              </a:spcBef>
              <a:buNone/>
              <a:tabLst>
                <a:tab algn="l" pos="0"/>
              </a:tabLst>
            </a:pPr>
            <a:r>
              <a:rPr b="0" lang="es-ES" sz="1600" spc="-1" strike="noStrike">
                <a:solidFill>
                  <a:srgbClr val="000000"/>
                </a:solidFill>
                <a:latin typeface="Calibri"/>
              </a:rPr>
              <a:t>El 29 de julio, llegan unos treinta milicianos que exigen que el Comité local retire y seleccione a los Hermanos Maristas. Los llevan a la estación y los meten en un tren hasta Madrid. No pueden contar con ninguna residencia marista, pues en Madrid todas las comunidades ya están dispersadas y amenazadas. Piden alojamiento en casa de su bienhechora, Paula Aparicio.</a:t>
            </a:r>
            <a:endParaRPr b="0" lang="es-ES" sz="1600" spc="-1" strike="noStrike">
              <a:latin typeface="Arial"/>
            </a:endParaRPr>
          </a:p>
          <a:p>
            <a:pPr algn="just">
              <a:lnSpc>
                <a:spcPct val="90000"/>
              </a:lnSpc>
              <a:spcBef>
                <a:spcPts val="1001"/>
              </a:spcBef>
              <a:buNone/>
              <a:tabLst>
                <a:tab algn="l" pos="0"/>
              </a:tabLst>
            </a:pPr>
            <a:r>
              <a:rPr b="0" lang="es-ES" sz="1600" spc="-1" strike="noStrike">
                <a:solidFill>
                  <a:srgbClr val="000000"/>
                </a:solidFill>
                <a:latin typeface="Calibri"/>
              </a:rPr>
              <a:t>Por la tarde entran los milicianos y se los llevan. Parece que fueron fusilados en el acto, nadie supo más de ellos.</a:t>
            </a:r>
            <a:endParaRPr b="0" lang="es-ES" sz="1600" spc="-1" strike="noStrike">
              <a:latin typeface="Arial"/>
            </a:endParaRPr>
          </a:p>
          <a:p>
            <a:pPr algn="just">
              <a:lnSpc>
                <a:spcPct val="90000"/>
              </a:lnSpc>
              <a:spcBef>
                <a:spcPts val="1001"/>
              </a:spcBef>
              <a:buNone/>
              <a:tabLst>
                <a:tab algn="l" pos="0"/>
              </a:tabLst>
            </a:pPr>
            <a:endParaRPr b="0" lang="es-ES" sz="1600" spc="-1" strike="noStrike">
              <a:latin typeface="Arial"/>
            </a:endParaRPr>
          </a:p>
        </p:txBody>
      </p:sp>
      <p:pic>
        <p:nvPicPr>
          <p:cNvPr id="49" name="Imagen 5" descr=""/>
          <p:cNvPicPr/>
          <p:nvPr/>
        </p:nvPicPr>
        <p:blipFill>
          <a:blip r:embed="rId1"/>
          <a:stretch/>
        </p:blipFill>
        <p:spPr>
          <a:xfrm>
            <a:off x="11052000" y="2689560"/>
            <a:ext cx="894600" cy="1524960"/>
          </a:xfrm>
          <a:prstGeom prst="rect">
            <a:avLst/>
          </a:prstGeom>
          <a:ln w="0">
            <a:noFill/>
          </a:ln>
        </p:spPr>
      </p:pic>
    </p:spTree>
  </p:cSld>
  <mc:AlternateContent>
    <mc:Choice Requires="p14">
      <p:transition spd="slow" p14:dur="2000"/>
    </mc:Choice>
    <mc:Fallback>
      <p:transition spd="slow"/>
    </mc:Fallback>
  </mc:AlternateContent>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50" name="PlaceHolder 1"/>
          <p:cNvSpPr>
            <a:spLocks noGrp="1"/>
          </p:cNvSpPr>
          <p:nvPr>
            <p:ph type="title"/>
          </p:nvPr>
        </p:nvSpPr>
        <p:spPr>
          <a:xfrm>
            <a:off x="1427400" y="375120"/>
            <a:ext cx="9143640" cy="644400"/>
          </a:xfrm>
          <a:prstGeom prst="rect">
            <a:avLst/>
          </a:prstGeom>
          <a:noFill/>
          <a:ln w="0">
            <a:noFill/>
          </a:ln>
        </p:spPr>
        <p:txBody>
          <a:bodyPr anchor="b">
            <a:normAutofit/>
          </a:bodyPr>
          <a:p>
            <a:pPr algn="ctr">
              <a:lnSpc>
                <a:spcPct val="90000"/>
              </a:lnSpc>
              <a:buNone/>
            </a:pPr>
            <a:r>
              <a:rPr b="0" lang="es-ES" sz="3600" spc="-1" strike="noStrike">
                <a:solidFill>
                  <a:srgbClr val="000000"/>
                </a:solidFill>
                <a:latin typeface="Calibri Light"/>
              </a:rPr>
              <a:t>FERMIN ZABALETA ARMENDARIZ</a:t>
            </a:r>
            <a:endParaRPr b="0" lang="es-ES" sz="3600" spc="-1" strike="noStrike">
              <a:solidFill>
                <a:srgbClr val="000000"/>
              </a:solidFill>
              <a:latin typeface="Calibri"/>
            </a:endParaRPr>
          </a:p>
        </p:txBody>
      </p:sp>
      <p:sp>
        <p:nvSpPr>
          <p:cNvPr id="51" name="PlaceHolder 2"/>
          <p:cNvSpPr>
            <a:spLocks noGrp="1"/>
          </p:cNvSpPr>
          <p:nvPr>
            <p:ph type="subTitle"/>
          </p:nvPr>
        </p:nvSpPr>
        <p:spPr>
          <a:xfrm>
            <a:off x="219960" y="1019880"/>
            <a:ext cx="10664640" cy="5494680"/>
          </a:xfrm>
          <a:prstGeom prst="rect">
            <a:avLst/>
          </a:prstGeom>
          <a:noFill/>
          <a:ln w="0">
            <a:noFill/>
          </a:ln>
        </p:spPr>
        <p:txBody>
          <a:bodyPr anchor="t">
            <a:normAutofit/>
          </a:bodyPr>
          <a:p>
            <a:pPr algn="just">
              <a:lnSpc>
                <a:spcPct val="90000"/>
              </a:lnSpc>
              <a:spcBef>
                <a:spcPts val="1001"/>
              </a:spcBef>
              <a:buNone/>
              <a:tabLst>
                <a:tab algn="l" pos="0"/>
              </a:tabLst>
            </a:pPr>
            <a:r>
              <a:rPr b="1" lang="es-ES" sz="1600" spc="-1" strike="noStrike">
                <a:solidFill>
                  <a:srgbClr val="000000"/>
                </a:solidFill>
                <a:latin typeface="Calibri"/>
              </a:rPr>
              <a:t>¿En qué lugar reposan sus restos mortales?</a:t>
            </a:r>
            <a:endParaRPr b="0" lang="es-ES" sz="1600" spc="-1" strike="noStrike">
              <a:latin typeface="Arial"/>
            </a:endParaRPr>
          </a:p>
          <a:p>
            <a:pPr algn="just">
              <a:lnSpc>
                <a:spcPct val="90000"/>
              </a:lnSpc>
              <a:spcBef>
                <a:spcPts val="1001"/>
              </a:spcBef>
              <a:buNone/>
              <a:tabLst>
                <a:tab algn="l" pos="0"/>
              </a:tabLst>
            </a:pPr>
            <a:r>
              <a:rPr b="0" lang="es-ES" sz="1600" spc="-1" strike="noStrike">
                <a:solidFill>
                  <a:srgbClr val="000000"/>
                </a:solidFill>
                <a:latin typeface="Calibri"/>
              </a:rPr>
              <a:t>Se desconoce</a:t>
            </a:r>
            <a:endParaRPr b="0" lang="es-ES" sz="1600" spc="-1" strike="noStrike">
              <a:latin typeface="Arial"/>
            </a:endParaRPr>
          </a:p>
          <a:p>
            <a:pPr algn="just">
              <a:lnSpc>
                <a:spcPct val="90000"/>
              </a:lnSpc>
              <a:spcBef>
                <a:spcPts val="1001"/>
              </a:spcBef>
              <a:buNone/>
              <a:tabLst>
                <a:tab algn="l" pos="0"/>
              </a:tabLst>
            </a:pPr>
            <a:r>
              <a:rPr b="1" lang="es-ES" sz="1600" spc="-1" strike="noStrike">
                <a:solidFill>
                  <a:srgbClr val="000000"/>
                </a:solidFill>
                <a:latin typeface="Calibri"/>
              </a:rPr>
              <a:t>¿En qué fecha fue Beatificado?</a:t>
            </a:r>
            <a:endParaRPr b="0" lang="es-ES" sz="1600" spc="-1" strike="noStrike">
              <a:latin typeface="Arial"/>
            </a:endParaRPr>
          </a:p>
          <a:p>
            <a:pPr algn="just">
              <a:lnSpc>
                <a:spcPct val="90000"/>
              </a:lnSpc>
              <a:spcBef>
                <a:spcPts val="1001"/>
              </a:spcBef>
              <a:buNone/>
              <a:tabLst>
                <a:tab algn="l" pos="0"/>
              </a:tabLst>
            </a:pPr>
            <a:r>
              <a:rPr b="0" lang="es-ES" sz="1600" spc="-1" strike="noStrike">
                <a:solidFill>
                  <a:srgbClr val="000000"/>
                </a:solidFill>
                <a:latin typeface="Calibri"/>
              </a:rPr>
              <a:t>El 13 de octubre de 2013, en Tarragona (España)</a:t>
            </a:r>
            <a:endParaRPr b="0" lang="es-ES" sz="1600" spc="-1" strike="noStrike">
              <a:latin typeface="Arial"/>
            </a:endParaRPr>
          </a:p>
          <a:p>
            <a:pPr algn="just">
              <a:lnSpc>
                <a:spcPct val="90000"/>
              </a:lnSpc>
              <a:spcBef>
                <a:spcPts val="1001"/>
              </a:spcBef>
              <a:buNone/>
              <a:tabLst>
                <a:tab algn="l" pos="0"/>
              </a:tabLst>
            </a:pPr>
            <a:r>
              <a:rPr b="1" lang="es-ES" sz="1600" spc="-1" strike="noStrike">
                <a:solidFill>
                  <a:srgbClr val="000000"/>
                </a:solidFill>
                <a:latin typeface="Calibri"/>
              </a:rPr>
              <a:t>¿En qué fecha fue Canonizado?</a:t>
            </a:r>
            <a:endParaRPr b="0" lang="es-ES" sz="1600" spc="-1" strike="noStrike">
              <a:latin typeface="Arial"/>
            </a:endParaRPr>
          </a:p>
          <a:p>
            <a:pPr algn="just">
              <a:lnSpc>
                <a:spcPct val="90000"/>
              </a:lnSpc>
              <a:spcBef>
                <a:spcPts val="1001"/>
              </a:spcBef>
              <a:buNone/>
              <a:tabLst>
                <a:tab algn="l" pos="0"/>
              </a:tabLst>
            </a:pPr>
            <a:r>
              <a:rPr b="0" lang="es-ES" sz="1600" spc="-1" strike="noStrike">
                <a:solidFill>
                  <a:srgbClr val="000000"/>
                </a:solidFill>
                <a:latin typeface="Calibri"/>
              </a:rPr>
              <a:t>Aún no está canonizado</a:t>
            </a:r>
            <a:endParaRPr b="0" lang="es-ES" sz="1600" spc="-1" strike="noStrike">
              <a:latin typeface="Arial"/>
            </a:endParaRPr>
          </a:p>
          <a:p>
            <a:pPr algn="just">
              <a:lnSpc>
                <a:spcPct val="90000"/>
              </a:lnSpc>
              <a:spcBef>
                <a:spcPts val="1001"/>
              </a:spcBef>
              <a:buNone/>
              <a:tabLst>
                <a:tab algn="l" pos="0"/>
              </a:tabLst>
            </a:pPr>
            <a:r>
              <a:rPr b="1" lang="es-ES" sz="1600" spc="-1" strike="noStrike">
                <a:solidFill>
                  <a:srgbClr val="000000"/>
                </a:solidFill>
                <a:latin typeface="Calibri"/>
              </a:rPr>
              <a:t>Fiesta Canónica:</a:t>
            </a:r>
            <a:endParaRPr b="0" lang="es-ES" sz="1600" spc="-1" strike="noStrike">
              <a:latin typeface="Arial"/>
            </a:endParaRPr>
          </a:p>
          <a:p>
            <a:pPr algn="just">
              <a:lnSpc>
                <a:spcPct val="90000"/>
              </a:lnSpc>
              <a:spcBef>
                <a:spcPts val="1001"/>
              </a:spcBef>
              <a:buNone/>
              <a:tabLst>
                <a:tab algn="l" pos="0"/>
              </a:tabLst>
            </a:pPr>
            <a:r>
              <a:rPr b="0" lang="es-ES" sz="1600" spc="-1" strike="noStrike">
                <a:solidFill>
                  <a:srgbClr val="000000"/>
                </a:solidFill>
                <a:latin typeface="Calibri"/>
              </a:rPr>
              <a:t>29 de julio</a:t>
            </a:r>
            <a:endParaRPr b="0" lang="es-ES" sz="1600" spc="-1" strike="noStrike">
              <a:latin typeface="Arial"/>
            </a:endParaRPr>
          </a:p>
          <a:p>
            <a:pPr algn="just">
              <a:lnSpc>
                <a:spcPct val="90000"/>
              </a:lnSpc>
              <a:spcBef>
                <a:spcPts val="1001"/>
              </a:spcBef>
              <a:buNone/>
              <a:tabLst>
                <a:tab algn="l" pos="0"/>
              </a:tabLst>
            </a:pPr>
            <a:r>
              <a:rPr b="0" lang="es-ES" sz="1600" spc="-1" strike="noStrike">
                <a:solidFill>
                  <a:srgbClr val="000000"/>
                </a:solidFill>
                <a:latin typeface="Calibri"/>
              </a:rPr>
              <a:t>06 de noviembre, Festividad de los Mártires durante la Persecución Religiosa durante el siglo XX</a:t>
            </a:r>
            <a:endParaRPr b="0" lang="es-ES" sz="1600" spc="-1" strike="noStrike">
              <a:latin typeface="Arial"/>
            </a:endParaRPr>
          </a:p>
          <a:p>
            <a:pPr algn="just">
              <a:lnSpc>
                <a:spcPct val="90000"/>
              </a:lnSpc>
              <a:spcBef>
                <a:spcPts val="1001"/>
              </a:spcBef>
              <a:buNone/>
              <a:tabLst>
                <a:tab algn="l" pos="0"/>
              </a:tabLst>
            </a:pPr>
            <a:r>
              <a:rPr b="1" lang="es-ES" sz="1600" spc="-1" strike="noStrike">
                <a:solidFill>
                  <a:srgbClr val="000000"/>
                </a:solidFill>
                <a:latin typeface="Calibri"/>
              </a:rPr>
              <a:t>Fuente:</a:t>
            </a:r>
            <a:endParaRPr b="0" lang="es-ES" sz="1600" spc="-1" strike="noStrike">
              <a:latin typeface="Arial"/>
            </a:endParaRPr>
          </a:p>
          <a:p>
            <a:pPr algn="just">
              <a:lnSpc>
                <a:spcPct val="90000"/>
              </a:lnSpc>
              <a:spcBef>
                <a:spcPts val="1001"/>
              </a:spcBef>
              <a:buNone/>
              <a:tabLst>
                <a:tab algn="l" pos="0"/>
              </a:tabLst>
            </a:pPr>
            <a:r>
              <a:rPr b="0" lang="es-ES" sz="1600" spc="-1" strike="noStrike">
                <a:solidFill>
                  <a:srgbClr val="000000"/>
                </a:solidFill>
                <a:latin typeface="Calibri"/>
              </a:rPr>
              <a:t>F.M.S. Mensaje Marista Testigos de la FE – pdf Año XXVI – nº 43 Diciembre 2013</a:t>
            </a:r>
            <a:endParaRPr b="0" lang="es-ES" sz="1600" spc="-1" strike="noStrike">
              <a:latin typeface="Arial"/>
            </a:endParaRPr>
          </a:p>
          <a:p>
            <a:pPr algn="just">
              <a:lnSpc>
                <a:spcPct val="90000"/>
              </a:lnSpc>
              <a:spcBef>
                <a:spcPts val="1001"/>
              </a:spcBef>
              <a:buNone/>
              <a:tabLst>
                <a:tab algn="l" pos="0"/>
              </a:tabLst>
            </a:pPr>
            <a:endParaRPr b="0" lang="es-ES" sz="1600" spc="-1" strike="noStrike">
              <a:latin typeface="Arial"/>
            </a:endParaRPr>
          </a:p>
        </p:txBody>
      </p:sp>
      <p:pic>
        <p:nvPicPr>
          <p:cNvPr id="52" name="Imagen 5" descr=""/>
          <p:cNvPicPr/>
          <p:nvPr/>
        </p:nvPicPr>
        <p:blipFill>
          <a:blip r:embed="rId1"/>
          <a:stretch/>
        </p:blipFill>
        <p:spPr>
          <a:xfrm>
            <a:off x="8105400" y="1588320"/>
            <a:ext cx="1074600" cy="1831680"/>
          </a:xfrm>
          <a:prstGeom prst="rect">
            <a:avLst/>
          </a:prstGeom>
          <a:ln w="0">
            <a:noFill/>
          </a:ln>
        </p:spPr>
      </p:pic>
    </p:spTree>
  </p:cSld>
  <mc:AlternateContent>
    <mc:Choice Requires="p14">
      <p:transition spd="slow" p14:dur="2000"/>
    </mc:Choice>
    <mc:Fallback>
      <p:transition spd="slow"/>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
  <TotalTime>7</TotalTime>
  <Application>LibreOffice/7.3.2.2$Windows_X86_64 LibreOffice_project/49f2b1bff42cfccbd8f788c8dc32c1c309559be0</Application>
  <AppVersion>15.0000</AppVersion>
  <Words>534</Words>
  <Paragraphs>37</Paragraphs>
  <Company>HP</Company>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2024-04-01T15:06:45Z</dcterms:created>
  <dc:creator>Usuario</dc:creator>
  <dc:description/>
  <dc:language>es-ES</dc:language>
  <cp:lastModifiedBy/>
  <dcterms:modified xsi:type="dcterms:W3CDTF">2024-10-16T19:19:27Z</dcterms:modified>
  <cp:revision>4</cp:revision>
  <dc:subject/>
  <dc:title>FERMIN ZABALETA ARMENDARIZ</dc:titl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PresentationFormat">
    <vt:lpwstr>Panorámica</vt:lpwstr>
  </property>
  <property fmtid="{D5CDD505-2E9C-101B-9397-08002B2CF9AE}" pid="3" name="Slides">
    <vt:i4>4</vt:i4>
  </property>
</Properties>
</file>