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0CC4D591-6DA8-4700-8BF7-25F45A087803}"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7CE0D6A-6D02-4A81-B174-B9A74474A63B}"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6133F9A2-DA09-4D85-8456-8BEF53821B06}"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CF96CB83-8D8F-46D4-8A23-3FE0A3AF4079}"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548E70B8-5D72-4303-BA32-A467A5EC804F}"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B06FBC6C-E853-42E9-A194-B1F610B58E23}"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FA9EEF57-CA9F-455C-8E68-96829BF96B05}"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509EE601-3A0C-4E02-82D8-6C2505D16E52}"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0034F01F-6C5F-4B51-9422-9D0326E6EC7C}"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07E6128-ACCC-4179-AD8F-F553C18219D6}"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6111432E-3B90-4EB0-A83E-C3D5AB09843F}"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3700D72-875F-4B45-9458-7F21B5BB6653}"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8C08A6A9-A287-4248-BDD5-58441F200147}"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hyperlink" Target="https://www.bisbattortosa.org/germans-de-les-escoles-cristianes-f-s-c/#toggle-id-10" TargetMode="External"/><Relationship Id="rId2" Type="http://schemas.openxmlformats.org/officeDocument/2006/relationships/hyperlink" Target="https://www.bisbattortosa.org/germans-de-les-escoles-cristianes-f-s-c/#toggle-id-10" TargetMode="External"/><Relationship Id="rId3" Type="http://schemas.openxmlformats.org/officeDocument/2006/relationships/image" Target="../media/image4.jpeg"/><Relationship Id="rId4"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644120" y="454320"/>
            <a:ext cx="9023400" cy="6796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MIGUEL ALBERTO FLOS</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28600" y="1204560"/>
            <a:ext cx="10656000" cy="53103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Miguel</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12 de noviembre 1881</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Benicarló (Castellón de la Plana)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15 de Agosto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Benicarló (Castellón de la Plana)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Hermano Religioso de la Escuelas Cristianas de La Salle (F.S.C)</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Nombre Religioso: </a:t>
            </a:r>
            <a:r>
              <a:rPr b="0" lang="es-ES" sz="1600" spc="-1" strike="noStrike">
                <a:solidFill>
                  <a:srgbClr val="000000"/>
                </a:solidFill>
                <a:latin typeface="Calibri"/>
              </a:rPr>
              <a:t>Hermano Exuperio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Su formación: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t>
            </a:r>
            <a:r>
              <a:rPr b="0" lang="es-ES" sz="1600" spc="-1" strike="noStrike">
                <a:solidFill>
                  <a:srgbClr val="000000"/>
                </a:solidFill>
                <a:latin typeface="Calibri"/>
              </a:rPr>
              <a:t>Noviciado menor en Bujedo (Burgos): 12-02-1886.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Postulantado en Bujedo (Burgos): 14-02-1898.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Toma de Hábito en Bujedo (Burgos): 18-03-1898.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Escolasticado en Bujedo (Burgos): 20-03-1899.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Profesión perpetua en Valladolid-Lourdes: 10-08-1924››.</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https://www.bisbattortosa.org/wp-content/uploads/2021/09/beat-2-236x300.jpg"/>
          <p:cNvPicPr/>
          <p:nvPr/>
        </p:nvPicPr>
        <p:blipFill>
          <a:blip r:embed="rId1"/>
          <a:stretch/>
        </p:blipFill>
        <p:spPr>
          <a:xfrm>
            <a:off x="7764120" y="1946520"/>
            <a:ext cx="1017360" cy="129348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491840" y="462960"/>
            <a:ext cx="9208080" cy="6357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MIGUEL ALBERTO FLOS</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72520" y="1099080"/>
            <a:ext cx="10550520" cy="552132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Apostolado: ‹‹Gracia (1899), santa Madrona (1900)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Santpedor (1900 y 1909)</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r>
              <a:rPr b="0" lang="es-ES" sz="1600" spc="-1" strike="noStrike">
                <a:solidFill>
                  <a:srgbClr val="000000"/>
                </a:solidFill>
                <a:latin typeface="Calibri"/>
              </a:rPr>
              <a:t>San Feliu de Guíxols (1901)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Barcelona (San José, 1902</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Gracia 1906</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r>
              <a:rPr b="0" lang="es-ES" sz="1600" spc="-1" strike="noStrike">
                <a:solidFill>
                  <a:srgbClr val="000000"/>
                </a:solidFill>
                <a:latin typeface="Calibri"/>
              </a:rPr>
              <a:t>San Feliu, 1928</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Condal, 1932)</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Teruel (1907)</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Casà de la Selva (1907)</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Arenys de Mar (1907)</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r>
              <a:rPr b="0" lang="es-ES" sz="1600" spc="-1" strike="noStrike">
                <a:solidFill>
                  <a:srgbClr val="000000"/>
                </a:solidFill>
                <a:latin typeface="Calibri"/>
              </a:rPr>
              <a:t>Bilbao (1910)</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Puerto Real (1911)</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r>
              <a:rPr b="0" lang="es-ES" sz="1600" spc="-1" strike="noStrike">
                <a:solidFill>
                  <a:srgbClr val="000000"/>
                </a:solidFill>
                <a:latin typeface="Calibri"/>
              </a:rPr>
              <a:t>Cádiz (1913), Manlleu (1932).</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r>
              <a:rPr b="0" lang="es-ES" sz="1600" spc="-1" strike="noStrike">
                <a:solidFill>
                  <a:srgbClr val="000000"/>
                </a:solidFill>
                <a:latin typeface="Calibri"/>
              </a:rPr>
              <a:t>Fue martirizado el 15 de agosto de 1936, en Benicarló››.</a:t>
            </a:r>
            <a:endParaRPr b="0" lang="es-ES" sz="1600" spc="-1" strike="noStrike">
              <a:latin typeface="Arial"/>
            </a:endParaRPr>
          </a:p>
        </p:txBody>
      </p:sp>
      <p:pic>
        <p:nvPicPr>
          <p:cNvPr id="46" name="Imagen 5" descr="https://www.bisbattortosa.org/wp-content/uploads/2021/09/beat-2-236x300.jpg"/>
          <p:cNvPicPr/>
          <p:nvPr/>
        </p:nvPicPr>
        <p:blipFill>
          <a:blip r:embed="rId1"/>
          <a:stretch/>
        </p:blipFill>
        <p:spPr>
          <a:xfrm>
            <a:off x="6684120" y="2340000"/>
            <a:ext cx="1055880" cy="134244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688040" y="366120"/>
            <a:ext cx="8979480" cy="5918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MIGUEL ALBERTO FLOS</a:t>
            </a:r>
            <a:endParaRPr b="0" lang="es-ES" sz="3600" spc="-1" strike="noStrike">
              <a:solidFill>
                <a:srgbClr val="000000"/>
              </a:solidFill>
              <a:latin typeface="Calibri"/>
            </a:endParaRPr>
          </a:p>
        </p:txBody>
      </p:sp>
      <p:sp>
        <p:nvSpPr>
          <p:cNvPr id="48" name="PlaceHolder 2"/>
          <p:cNvSpPr>
            <a:spLocks noGrp="1"/>
          </p:cNvSpPr>
          <p:nvPr>
            <p:ph type="subTitle"/>
          </p:nvPr>
        </p:nvSpPr>
        <p:spPr>
          <a:xfrm>
            <a:off x="316440" y="1055160"/>
            <a:ext cx="10532880" cy="53629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 Asesinato:</a:t>
            </a:r>
            <a:endParaRPr b="0" lang="es-ES" sz="16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Martirio: ‹‹Los Hermanos Exuperio y Luís Alberto eran hermanos carnales. Luis Alberto llegó a Benicarló el día 21 o 22 de julio de 1936, a casa de su hermano Gregorio Alberto (en la calle Alcalá, 100). A primeros de agosto llegó el Hermano Exuperio, huyendo del infierno de Barcelona, que ardía en llamas. Ambos trabajaban en faenas agrícolas. El día 14 de agosto, un coche se paró frente a la casa de los Gregorio, y de él descendieron tres individuos armados. Fusil en mano, penetraron en la casa y preguntaron por la dueña, la señora María Forés, que es quien hizo luego de testimonio.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-¿Dónde están los frailes que tienes escondidos? –le dijeron. Ella, sin contestar, llamó a su marido. Los milicianos repiten la pregunta. Salen los Hermanos, y dicen: Nosotros somos. Les hicieron subir al coche y los condujeron al Colegio de la Consolación, convertido en cárcel. En la madrugada del 14 al 15 de agosto se los llevaron en un coche por la calle de Alcalá, cerca de la torre Fibla. Viéndose cercanos a morir, se abrazaron y juntos cayeron heridos de muerte por las mismas balas. Según el testimonio de un vecino, el Hermano Exuperio murió gritando: “¡Viva Cristo Rey! Y el Hermano Luis Alberto, exclamó: “Nos matáis para que se acabe la religión, pero Cristo triunfará”››.</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Su cuerpo reposa en la Cripta Casal de Sant Martí Sesgueioles. Tenía 55 años.</a:t>
            </a:r>
            <a:endParaRPr b="0" lang="es-ES" sz="1700" spc="-1" strike="noStrike">
              <a:latin typeface="Arial"/>
            </a:endParaRPr>
          </a:p>
          <a:p>
            <a:pPr algn="just">
              <a:lnSpc>
                <a:spcPct val="90000"/>
              </a:lnSpc>
              <a:spcBef>
                <a:spcPts val="1001"/>
              </a:spcBef>
              <a:buNone/>
              <a:tabLst>
                <a:tab algn="l" pos="0"/>
              </a:tabLst>
            </a:pPr>
            <a:endParaRPr b="0" lang="es-ES" sz="1700" spc="-1" strike="noStrike">
              <a:latin typeface="Arial"/>
            </a:endParaRPr>
          </a:p>
        </p:txBody>
      </p:sp>
      <p:pic>
        <p:nvPicPr>
          <p:cNvPr id="49" name="Imagen 5" descr="https://www.bisbattortosa.org/wp-content/uploads/2021/09/beat-2-236x300.jpg"/>
          <p:cNvPicPr/>
          <p:nvPr/>
        </p:nvPicPr>
        <p:blipFill>
          <a:blip r:embed="rId1"/>
          <a:stretch/>
        </p:blipFill>
        <p:spPr>
          <a:xfrm>
            <a:off x="10968480" y="3039120"/>
            <a:ext cx="875880" cy="111348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450800" y="462960"/>
            <a:ext cx="9217080" cy="644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MIGUEL ALBERTO FLOS</a:t>
            </a:r>
            <a:endParaRPr b="0" lang="es-ES" sz="3600" spc="-1" strike="noStrike">
              <a:solidFill>
                <a:srgbClr val="000000"/>
              </a:solidFill>
              <a:latin typeface="Calibri"/>
            </a:endParaRPr>
          </a:p>
        </p:txBody>
      </p:sp>
      <p:sp>
        <p:nvSpPr>
          <p:cNvPr id="51" name="PlaceHolder 2"/>
          <p:cNvSpPr>
            <a:spLocks noGrp="1"/>
          </p:cNvSpPr>
          <p:nvPr>
            <p:ph type="subTitle"/>
          </p:nvPr>
        </p:nvSpPr>
        <p:spPr>
          <a:xfrm>
            <a:off x="307800" y="1257120"/>
            <a:ext cx="10453680" cy="52837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Cripta Casal de Sant Martí Sesgueioles. </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15 de agosto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1" lang="es-ES" sz="1600" spc="-1" strike="noStrike" u="sng">
                <a:solidFill>
                  <a:srgbClr val="0563c1"/>
                </a:solidFill>
                <a:uFillTx/>
                <a:latin typeface="Calibri"/>
                <a:hlinkClick r:id="rId1"/>
              </a:rPr>
              <a:t>https://www.bisbattortosa.org/germans-de-les-escoles-cristianes-f-s-c/#</a:t>
            </a:r>
            <a:r>
              <a:rPr b="1" lang="es-ES" sz="1600" spc="-1" strike="noStrike" u="sng">
                <a:solidFill>
                  <a:srgbClr val="0563c1"/>
                </a:solidFill>
                <a:uFillTx/>
                <a:latin typeface="Calibri"/>
                <a:hlinkClick r:id="rId2"/>
              </a:rPr>
              <a:t>toggle-id-10</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https://www.bisbattortosa.org/wp-content/uploads/2021/09/beat-2-236x300.jpg"/>
          <p:cNvPicPr/>
          <p:nvPr/>
        </p:nvPicPr>
        <p:blipFill>
          <a:blip r:embed="rId3"/>
          <a:stretch/>
        </p:blipFill>
        <p:spPr>
          <a:xfrm>
            <a:off x="8100000" y="2306520"/>
            <a:ext cx="1080000" cy="137304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8</TotalTime>
  <Application>LibreOffice/7.3.2.2$Windows_X86_64 LibreOffice_project/49f2b1bff42cfccbd8f788c8dc32c1c309559be0</Application>
  <AppVersion>15.0000</AppVersion>
  <Words>574</Words>
  <Paragraphs>50</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2024-03-26T16:51:13Z</dcterms:created>
  <dc:creator>Usuario</dc:creator>
  <dc:description/>
  <dc:language>es-ES</dc:language>
  <cp:lastModifiedBy/>
  <dcterms:modified xsi:type="dcterms:W3CDTF">2024-10-08T18:34:16Z</dcterms:modified>
  <cp:revision>3</cp:revision>
  <dc:subject/>
  <dc:title>MIGUEL ALBERTO FLOS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